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95" r:id="rId3"/>
    <p:sldId id="262" r:id="rId4"/>
    <p:sldId id="305" r:id="rId5"/>
    <p:sldId id="261" r:id="rId6"/>
    <p:sldId id="306" r:id="rId7"/>
    <p:sldId id="297" r:id="rId8"/>
    <p:sldId id="296" r:id="rId9"/>
    <p:sldId id="298" r:id="rId10"/>
    <p:sldId id="299" r:id="rId11"/>
    <p:sldId id="301" r:id="rId12"/>
    <p:sldId id="302" r:id="rId13"/>
    <p:sldId id="303" r:id="rId14"/>
    <p:sldId id="304" r:id="rId15"/>
    <p:sldId id="285" r:id="rId16"/>
    <p:sldId id="29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59" d="100"/>
          <a:sy n="59" d="100"/>
        </p:scale>
        <p:origin x="-164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1.xml.rels><?xml version="1.0" encoding="UTF-8" standalone="yes"?>
<Relationships xmlns="http://schemas.openxmlformats.org/package/2006/relationships"><Relationship Id="rId1" Type="http://schemas.openxmlformats.org/officeDocument/2006/relationships/image" Target="../media/image6.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81855C7-7604-4A0B-A605-69080BA86242}" type="doc">
      <dgm:prSet loTypeId="urn:microsoft.com/office/officeart/2005/8/layout/radial6" loCatId="cycle" qsTypeId="urn:microsoft.com/office/officeart/2005/8/quickstyle/simple3" qsCatId="simple" csTypeId="urn:microsoft.com/office/officeart/2005/8/colors/colorful1" csCatId="colorful" phldr="1"/>
      <dgm:spPr/>
      <dgm:t>
        <a:bodyPr/>
        <a:lstStyle/>
        <a:p>
          <a:endParaRPr lang="en-US"/>
        </a:p>
      </dgm:t>
    </dgm:pt>
    <dgm:pt modelId="{498C25DB-2DA7-4D7A-9E33-DB3E6131FCA6}">
      <dgm:prSet phldrT="[Text]"/>
      <dgm:spPr/>
      <dgm:t>
        <a:bodyPr/>
        <a:lstStyle/>
        <a:p>
          <a:r>
            <a:rPr lang="en-US" dirty="0" err="1" smtClean="0"/>
            <a:t>Probono</a:t>
          </a:r>
          <a:r>
            <a:rPr lang="en-US" dirty="0" smtClean="0"/>
            <a:t> Ads</a:t>
          </a:r>
          <a:endParaRPr lang="en-US" dirty="0"/>
        </a:p>
      </dgm:t>
    </dgm:pt>
    <dgm:pt modelId="{ECC35B97-1FCD-41C4-ADFF-D20A2DB9E4DA}" type="parTrans" cxnId="{50C47696-0FCA-44E4-BCC6-4E07F6710483}">
      <dgm:prSet/>
      <dgm:spPr/>
      <dgm:t>
        <a:bodyPr/>
        <a:lstStyle/>
        <a:p>
          <a:endParaRPr lang="en-US"/>
        </a:p>
      </dgm:t>
    </dgm:pt>
    <dgm:pt modelId="{889568E6-0A5B-4972-8315-2429CCA1B9C1}" type="sibTrans" cxnId="{50C47696-0FCA-44E4-BCC6-4E07F6710483}">
      <dgm:prSet/>
      <dgm:spPr/>
      <dgm:t>
        <a:bodyPr/>
        <a:lstStyle/>
        <a:p>
          <a:endParaRPr lang="en-US"/>
        </a:p>
      </dgm:t>
    </dgm:pt>
    <dgm:pt modelId="{A13185D9-F2C0-4869-82CB-9450888E3D64}">
      <dgm:prSet phldrT="[Tex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Personalities</a:t>
          </a:r>
          <a:endParaRPr lang="en-US" dirty="0"/>
        </a:p>
      </dgm:t>
    </dgm:pt>
    <dgm:pt modelId="{E4B03DA4-E227-4019-BECE-875AE8B6F914}" type="parTrans" cxnId="{68725313-E6F0-41D3-B8C1-69443F75E76F}">
      <dgm:prSet/>
      <dgm:spPr/>
      <dgm:t>
        <a:bodyPr/>
        <a:lstStyle/>
        <a:p>
          <a:endParaRPr lang="en-US"/>
        </a:p>
      </dgm:t>
    </dgm:pt>
    <dgm:pt modelId="{B85DC9BB-515C-4A8D-AE44-5199F3D31C73}" type="sibTrans" cxnId="{68725313-E6F0-41D3-B8C1-69443F75E76F}">
      <dgm:prSet/>
      <dgm:spPr/>
      <dgm:t>
        <a:bodyPr/>
        <a:lstStyle/>
        <a:p>
          <a:endParaRPr lang="en-US"/>
        </a:p>
      </dgm:t>
    </dgm:pt>
    <dgm:pt modelId="{231BA64A-B87A-4772-96BE-6A4B3251F4AF}">
      <dgm:prSet phldrT="[Tex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Purpose </a:t>
          </a:r>
          <a:endParaRPr lang="en-US" dirty="0"/>
        </a:p>
      </dgm:t>
    </dgm:pt>
    <dgm:pt modelId="{CD03F01C-9E97-40DE-B958-99687079ED2F}" type="parTrans" cxnId="{499E2A5C-13B8-46AA-A807-870466EE43F0}">
      <dgm:prSet/>
      <dgm:spPr/>
      <dgm:t>
        <a:bodyPr/>
        <a:lstStyle/>
        <a:p>
          <a:endParaRPr lang="en-US"/>
        </a:p>
      </dgm:t>
    </dgm:pt>
    <dgm:pt modelId="{CB2CEA17-194D-4D7A-B952-D5CF5FE2E5EF}" type="sibTrans" cxnId="{499E2A5C-13B8-46AA-A807-870466EE43F0}">
      <dgm:prSet/>
      <dgm:spPr/>
      <dgm:t>
        <a:bodyPr/>
        <a:lstStyle/>
        <a:p>
          <a:endParaRPr lang="en-US"/>
        </a:p>
      </dgm:t>
    </dgm:pt>
    <dgm:pt modelId="{56D4956E-307C-4D5A-B56D-502D119F74B3}">
      <dgm:prSet phldrT="[Tex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Target Audience </a:t>
          </a:r>
          <a:endParaRPr lang="en-US" dirty="0"/>
        </a:p>
      </dgm:t>
    </dgm:pt>
    <dgm:pt modelId="{1D7918E0-9474-4F31-92F4-A423BBF29393}" type="parTrans" cxnId="{1528D8AF-A4F6-4548-9ADB-B36A063FA2CF}">
      <dgm:prSet/>
      <dgm:spPr/>
      <dgm:t>
        <a:bodyPr/>
        <a:lstStyle/>
        <a:p>
          <a:endParaRPr lang="en-US"/>
        </a:p>
      </dgm:t>
    </dgm:pt>
    <dgm:pt modelId="{2393BF39-9C7F-4352-A813-61D5C9C7B557}" type="sibTrans" cxnId="{1528D8AF-A4F6-4548-9ADB-B36A063FA2CF}">
      <dgm:prSet/>
      <dgm:spPr/>
      <dgm:t>
        <a:bodyPr/>
        <a:lstStyle/>
        <a:p>
          <a:endParaRPr lang="en-US"/>
        </a:p>
      </dgm:t>
    </dgm:pt>
    <dgm:pt modelId="{87A1FF62-0261-433C-8BFB-7340DAAA5349}">
      <dgm:prSet phldrT="[Text]"/>
      <dgm:spPr/>
      <dgm:t>
        <a:bodyPr/>
        <a:lstStyle/>
        <a:p>
          <a:r>
            <a:rPr lang="en-US" dirty="0" smtClean="0"/>
            <a:t>Example </a:t>
          </a:r>
          <a:endParaRPr lang="en-US" dirty="0"/>
        </a:p>
      </dgm:t>
    </dgm:pt>
    <dgm:pt modelId="{ABEAE4AD-4B6D-4313-AE99-536D04759C04}" type="parTrans" cxnId="{C250B74D-7F9F-4282-A282-59DAE9B97971}">
      <dgm:prSet/>
      <dgm:spPr/>
      <dgm:t>
        <a:bodyPr/>
        <a:lstStyle/>
        <a:p>
          <a:endParaRPr lang="en-US"/>
        </a:p>
      </dgm:t>
    </dgm:pt>
    <dgm:pt modelId="{73DDFE97-B9C4-429A-B443-82040BD4FAFD}" type="sibTrans" cxnId="{C250B74D-7F9F-4282-A282-59DAE9B97971}">
      <dgm:prSet/>
      <dgm:spPr/>
      <dgm:t>
        <a:bodyPr/>
        <a:lstStyle/>
        <a:p>
          <a:endParaRPr lang="en-US"/>
        </a:p>
      </dgm:t>
    </dgm:pt>
    <dgm:pt modelId="{ECBA25B4-EB2A-41CA-B3E5-F545D83DECE1}">
      <dgm:prSe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Media used</a:t>
          </a:r>
          <a:endParaRPr lang="en-US"/>
        </a:p>
      </dgm:t>
    </dgm:pt>
    <dgm:pt modelId="{16877E38-4853-4607-9813-5D7ED0FF538A}" type="parTrans" cxnId="{40222C6E-8BBA-4D99-AA14-5C314C0DF94D}">
      <dgm:prSet/>
      <dgm:spPr/>
      <dgm:t>
        <a:bodyPr/>
        <a:lstStyle/>
        <a:p>
          <a:endParaRPr lang="en-US"/>
        </a:p>
      </dgm:t>
    </dgm:pt>
    <dgm:pt modelId="{549D5ECF-8F38-4A95-81B4-8EBD11C36A30}" type="sibTrans" cxnId="{40222C6E-8BBA-4D99-AA14-5C314C0DF94D}">
      <dgm:prSet/>
      <dgm:spPr/>
      <dgm:t>
        <a:bodyPr/>
        <a:lstStyle/>
        <a:p>
          <a:endParaRPr lang="en-US"/>
        </a:p>
      </dgm:t>
    </dgm:pt>
    <dgm:pt modelId="{B1308D59-E72A-4AA0-A33D-B1ABBCB52942}">
      <dgm:prSe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Sponsors </a:t>
          </a:r>
          <a:endParaRPr lang="en-US" dirty="0"/>
        </a:p>
      </dgm:t>
    </dgm:pt>
    <dgm:pt modelId="{7826D56E-4641-4C60-911C-A1F51C75B026}" type="parTrans" cxnId="{D38F75D6-0DC7-4953-969C-55EDE73B9D0C}">
      <dgm:prSet/>
      <dgm:spPr/>
      <dgm:t>
        <a:bodyPr/>
        <a:lstStyle/>
        <a:p>
          <a:endParaRPr lang="en-US"/>
        </a:p>
      </dgm:t>
    </dgm:pt>
    <dgm:pt modelId="{9C4CE1B5-29F4-4E38-9F79-7E9B13814F06}" type="sibTrans" cxnId="{D38F75D6-0DC7-4953-969C-55EDE73B9D0C}">
      <dgm:prSet/>
      <dgm:spPr/>
      <dgm:t>
        <a:bodyPr/>
        <a:lstStyle/>
        <a:p>
          <a:endParaRPr lang="en-US"/>
        </a:p>
      </dgm:t>
    </dgm:pt>
    <dgm:pt modelId="{A2A953C3-8402-4CEA-9781-36F6F6189B36}">
      <dgm:prSet/>
      <dgm:spPr/>
      <dgm:t>
        <a:bodyPr/>
        <a:lstStyle/>
        <a:p>
          <a:r>
            <a:rPr kumimoji="0" lang="en-US" b="1" i="0" u="none" strike="noStrike" cap="none" normalizeH="0" baseline="0" smtClean="0">
              <a:ln/>
              <a:effectLst/>
              <a:latin typeface="Times New Roman" pitchFamily="18" charset="0"/>
              <a:ea typeface="Calibri" pitchFamily="34" charset="0"/>
              <a:cs typeface="Times New Roman" pitchFamily="18" charset="0"/>
            </a:rPr>
            <a:t>Area coverage</a:t>
          </a:r>
          <a:endParaRPr lang="en-US"/>
        </a:p>
      </dgm:t>
    </dgm:pt>
    <dgm:pt modelId="{FA1663DA-CEDA-421F-AC74-B1D13804A841}" type="parTrans" cxnId="{04789012-CD47-49F9-A79B-49E9C5516EF7}">
      <dgm:prSet/>
      <dgm:spPr/>
      <dgm:t>
        <a:bodyPr/>
        <a:lstStyle/>
        <a:p>
          <a:endParaRPr lang="en-US"/>
        </a:p>
      </dgm:t>
    </dgm:pt>
    <dgm:pt modelId="{C200629F-438C-4E91-96C3-4EFE1E75E521}" type="sibTrans" cxnId="{04789012-CD47-49F9-A79B-49E9C5516EF7}">
      <dgm:prSet/>
      <dgm:spPr/>
      <dgm:t>
        <a:bodyPr/>
        <a:lstStyle/>
        <a:p>
          <a:endParaRPr lang="en-US"/>
        </a:p>
      </dgm:t>
    </dgm:pt>
    <dgm:pt modelId="{44662B46-DF78-49B9-BD0C-1542190AC7C1}" type="pres">
      <dgm:prSet presAssocID="{B81855C7-7604-4A0B-A605-69080BA86242}" presName="Name0" presStyleCnt="0">
        <dgm:presLayoutVars>
          <dgm:chMax val="1"/>
          <dgm:dir/>
          <dgm:animLvl val="ctr"/>
          <dgm:resizeHandles val="exact"/>
        </dgm:presLayoutVars>
      </dgm:prSet>
      <dgm:spPr/>
      <dgm:t>
        <a:bodyPr/>
        <a:lstStyle/>
        <a:p>
          <a:endParaRPr lang="en-US"/>
        </a:p>
      </dgm:t>
    </dgm:pt>
    <dgm:pt modelId="{227D0C4A-6616-4DA8-ACA9-A06698F149EB}" type="pres">
      <dgm:prSet presAssocID="{498C25DB-2DA7-4D7A-9E33-DB3E6131FCA6}" presName="centerShape" presStyleLbl="node0" presStyleIdx="0" presStyleCnt="1"/>
      <dgm:spPr/>
      <dgm:t>
        <a:bodyPr/>
        <a:lstStyle/>
        <a:p>
          <a:endParaRPr lang="en-US"/>
        </a:p>
      </dgm:t>
    </dgm:pt>
    <dgm:pt modelId="{A7BEF13E-7EFB-41C6-AA99-C1EAEDA0815F}" type="pres">
      <dgm:prSet presAssocID="{A13185D9-F2C0-4869-82CB-9450888E3D64}" presName="node" presStyleLbl="node1" presStyleIdx="0" presStyleCnt="7">
        <dgm:presLayoutVars>
          <dgm:bulletEnabled val="1"/>
        </dgm:presLayoutVars>
      </dgm:prSet>
      <dgm:spPr/>
      <dgm:t>
        <a:bodyPr/>
        <a:lstStyle/>
        <a:p>
          <a:endParaRPr lang="en-US"/>
        </a:p>
      </dgm:t>
    </dgm:pt>
    <dgm:pt modelId="{0CCA2D6C-D53E-4225-A93D-2F07FDC1D220}" type="pres">
      <dgm:prSet presAssocID="{A13185D9-F2C0-4869-82CB-9450888E3D64}" presName="dummy" presStyleCnt="0"/>
      <dgm:spPr/>
    </dgm:pt>
    <dgm:pt modelId="{738F3540-B2F0-42D7-9AE5-FF8B7BC01DC9}" type="pres">
      <dgm:prSet presAssocID="{B85DC9BB-515C-4A8D-AE44-5199F3D31C73}" presName="sibTrans" presStyleLbl="sibTrans2D1" presStyleIdx="0" presStyleCnt="7"/>
      <dgm:spPr/>
      <dgm:t>
        <a:bodyPr/>
        <a:lstStyle/>
        <a:p>
          <a:endParaRPr lang="en-US"/>
        </a:p>
      </dgm:t>
    </dgm:pt>
    <dgm:pt modelId="{721E4D25-E4FD-4AAE-9A47-E1FDDAAEA82C}" type="pres">
      <dgm:prSet presAssocID="{231BA64A-B87A-4772-96BE-6A4B3251F4AF}" presName="node" presStyleLbl="node1" presStyleIdx="1" presStyleCnt="7">
        <dgm:presLayoutVars>
          <dgm:bulletEnabled val="1"/>
        </dgm:presLayoutVars>
      </dgm:prSet>
      <dgm:spPr/>
      <dgm:t>
        <a:bodyPr/>
        <a:lstStyle/>
        <a:p>
          <a:endParaRPr lang="en-US"/>
        </a:p>
      </dgm:t>
    </dgm:pt>
    <dgm:pt modelId="{FDC01706-BE24-433E-BF55-70D611411CD3}" type="pres">
      <dgm:prSet presAssocID="{231BA64A-B87A-4772-96BE-6A4B3251F4AF}" presName="dummy" presStyleCnt="0"/>
      <dgm:spPr/>
    </dgm:pt>
    <dgm:pt modelId="{DA210440-EC8B-462D-B0FB-023BEF267E14}" type="pres">
      <dgm:prSet presAssocID="{CB2CEA17-194D-4D7A-B952-D5CF5FE2E5EF}" presName="sibTrans" presStyleLbl="sibTrans2D1" presStyleIdx="1" presStyleCnt="7"/>
      <dgm:spPr/>
      <dgm:t>
        <a:bodyPr/>
        <a:lstStyle/>
        <a:p>
          <a:endParaRPr lang="en-US"/>
        </a:p>
      </dgm:t>
    </dgm:pt>
    <dgm:pt modelId="{D9CF2C2A-E3FE-4BD2-BFE3-837FE1D8C30E}" type="pres">
      <dgm:prSet presAssocID="{A2A953C3-8402-4CEA-9781-36F6F6189B36}" presName="node" presStyleLbl="node1" presStyleIdx="2" presStyleCnt="7">
        <dgm:presLayoutVars>
          <dgm:bulletEnabled val="1"/>
        </dgm:presLayoutVars>
      </dgm:prSet>
      <dgm:spPr/>
      <dgm:t>
        <a:bodyPr/>
        <a:lstStyle/>
        <a:p>
          <a:endParaRPr lang="en-US"/>
        </a:p>
      </dgm:t>
    </dgm:pt>
    <dgm:pt modelId="{CE69B3C4-1658-4169-BCC9-860E3C9388DF}" type="pres">
      <dgm:prSet presAssocID="{A2A953C3-8402-4CEA-9781-36F6F6189B36}" presName="dummy" presStyleCnt="0"/>
      <dgm:spPr/>
    </dgm:pt>
    <dgm:pt modelId="{6DD28E69-A8D2-486F-8B13-A015AFA96F1F}" type="pres">
      <dgm:prSet presAssocID="{C200629F-438C-4E91-96C3-4EFE1E75E521}" presName="sibTrans" presStyleLbl="sibTrans2D1" presStyleIdx="2" presStyleCnt="7"/>
      <dgm:spPr/>
      <dgm:t>
        <a:bodyPr/>
        <a:lstStyle/>
        <a:p>
          <a:endParaRPr lang="en-US"/>
        </a:p>
      </dgm:t>
    </dgm:pt>
    <dgm:pt modelId="{41FD3CA1-527F-4DBF-A89A-72669C79C086}" type="pres">
      <dgm:prSet presAssocID="{B1308D59-E72A-4AA0-A33D-B1ABBCB52942}" presName="node" presStyleLbl="node1" presStyleIdx="3" presStyleCnt="7">
        <dgm:presLayoutVars>
          <dgm:bulletEnabled val="1"/>
        </dgm:presLayoutVars>
      </dgm:prSet>
      <dgm:spPr/>
      <dgm:t>
        <a:bodyPr/>
        <a:lstStyle/>
        <a:p>
          <a:endParaRPr lang="en-US"/>
        </a:p>
      </dgm:t>
    </dgm:pt>
    <dgm:pt modelId="{6F0FD663-1BCC-480C-B03F-84F5726E30CB}" type="pres">
      <dgm:prSet presAssocID="{B1308D59-E72A-4AA0-A33D-B1ABBCB52942}" presName="dummy" presStyleCnt="0"/>
      <dgm:spPr/>
    </dgm:pt>
    <dgm:pt modelId="{9B956C4A-64CB-43E6-B08B-8814B1DF6C3B}" type="pres">
      <dgm:prSet presAssocID="{9C4CE1B5-29F4-4E38-9F79-7E9B13814F06}" presName="sibTrans" presStyleLbl="sibTrans2D1" presStyleIdx="3" presStyleCnt="7"/>
      <dgm:spPr/>
      <dgm:t>
        <a:bodyPr/>
        <a:lstStyle/>
        <a:p>
          <a:endParaRPr lang="en-US"/>
        </a:p>
      </dgm:t>
    </dgm:pt>
    <dgm:pt modelId="{6DEA414B-9BD1-4F18-A5FB-D1602B6660CC}" type="pres">
      <dgm:prSet presAssocID="{ECBA25B4-EB2A-41CA-B3E5-F545D83DECE1}" presName="node" presStyleLbl="node1" presStyleIdx="4" presStyleCnt="7">
        <dgm:presLayoutVars>
          <dgm:bulletEnabled val="1"/>
        </dgm:presLayoutVars>
      </dgm:prSet>
      <dgm:spPr/>
      <dgm:t>
        <a:bodyPr/>
        <a:lstStyle/>
        <a:p>
          <a:endParaRPr lang="en-US"/>
        </a:p>
      </dgm:t>
    </dgm:pt>
    <dgm:pt modelId="{729720AD-9470-4E0C-9F12-45A405D04AD2}" type="pres">
      <dgm:prSet presAssocID="{ECBA25B4-EB2A-41CA-B3E5-F545D83DECE1}" presName="dummy" presStyleCnt="0"/>
      <dgm:spPr/>
    </dgm:pt>
    <dgm:pt modelId="{E0C321D0-6097-43E3-9220-965FCE60A45E}" type="pres">
      <dgm:prSet presAssocID="{549D5ECF-8F38-4A95-81B4-8EBD11C36A30}" presName="sibTrans" presStyleLbl="sibTrans2D1" presStyleIdx="4" presStyleCnt="7"/>
      <dgm:spPr/>
      <dgm:t>
        <a:bodyPr/>
        <a:lstStyle/>
        <a:p>
          <a:endParaRPr lang="en-US"/>
        </a:p>
      </dgm:t>
    </dgm:pt>
    <dgm:pt modelId="{A9E349F1-5C95-4A53-9632-8AA512F79AD2}" type="pres">
      <dgm:prSet presAssocID="{56D4956E-307C-4D5A-B56D-502D119F74B3}" presName="node" presStyleLbl="node1" presStyleIdx="5" presStyleCnt="7">
        <dgm:presLayoutVars>
          <dgm:bulletEnabled val="1"/>
        </dgm:presLayoutVars>
      </dgm:prSet>
      <dgm:spPr/>
      <dgm:t>
        <a:bodyPr/>
        <a:lstStyle/>
        <a:p>
          <a:endParaRPr lang="en-US"/>
        </a:p>
      </dgm:t>
    </dgm:pt>
    <dgm:pt modelId="{2B9B27F1-697D-4894-83AB-F0C670FD4D97}" type="pres">
      <dgm:prSet presAssocID="{56D4956E-307C-4D5A-B56D-502D119F74B3}" presName="dummy" presStyleCnt="0"/>
      <dgm:spPr/>
    </dgm:pt>
    <dgm:pt modelId="{ADF4724B-3C30-4FD6-88E5-1D167CAB74B2}" type="pres">
      <dgm:prSet presAssocID="{2393BF39-9C7F-4352-A813-61D5C9C7B557}" presName="sibTrans" presStyleLbl="sibTrans2D1" presStyleIdx="5" presStyleCnt="7"/>
      <dgm:spPr/>
      <dgm:t>
        <a:bodyPr/>
        <a:lstStyle/>
        <a:p>
          <a:endParaRPr lang="en-US"/>
        </a:p>
      </dgm:t>
    </dgm:pt>
    <dgm:pt modelId="{E5629559-664D-46A0-8ED5-8DE9EA74ADFF}" type="pres">
      <dgm:prSet presAssocID="{87A1FF62-0261-433C-8BFB-7340DAAA5349}" presName="node" presStyleLbl="node1" presStyleIdx="6" presStyleCnt="7">
        <dgm:presLayoutVars>
          <dgm:bulletEnabled val="1"/>
        </dgm:presLayoutVars>
      </dgm:prSet>
      <dgm:spPr/>
      <dgm:t>
        <a:bodyPr/>
        <a:lstStyle/>
        <a:p>
          <a:endParaRPr lang="en-US"/>
        </a:p>
      </dgm:t>
    </dgm:pt>
    <dgm:pt modelId="{5A6F1DBC-390B-4AA0-8CEB-3517722018A6}" type="pres">
      <dgm:prSet presAssocID="{87A1FF62-0261-433C-8BFB-7340DAAA5349}" presName="dummy" presStyleCnt="0"/>
      <dgm:spPr/>
    </dgm:pt>
    <dgm:pt modelId="{D90D29E4-21D8-41DB-945B-6FD5F284FAC9}" type="pres">
      <dgm:prSet presAssocID="{73DDFE97-B9C4-429A-B443-82040BD4FAFD}" presName="sibTrans" presStyleLbl="sibTrans2D1" presStyleIdx="6" presStyleCnt="7"/>
      <dgm:spPr/>
      <dgm:t>
        <a:bodyPr/>
        <a:lstStyle/>
        <a:p>
          <a:endParaRPr lang="en-US"/>
        </a:p>
      </dgm:t>
    </dgm:pt>
  </dgm:ptLst>
  <dgm:cxnLst>
    <dgm:cxn modelId="{5B954AA5-6D54-4DD3-9F47-1B8C3F34CF2E}" type="presOf" srcId="{87A1FF62-0261-433C-8BFB-7340DAAA5349}" destId="{E5629559-664D-46A0-8ED5-8DE9EA74ADFF}" srcOrd="0" destOrd="0" presId="urn:microsoft.com/office/officeart/2005/8/layout/radial6"/>
    <dgm:cxn modelId="{68725313-E6F0-41D3-B8C1-69443F75E76F}" srcId="{498C25DB-2DA7-4D7A-9E33-DB3E6131FCA6}" destId="{A13185D9-F2C0-4869-82CB-9450888E3D64}" srcOrd="0" destOrd="0" parTransId="{E4B03DA4-E227-4019-BECE-875AE8B6F914}" sibTransId="{B85DC9BB-515C-4A8D-AE44-5199F3D31C73}"/>
    <dgm:cxn modelId="{245AC566-906B-4156-9AEA-EF2326D988B1}" type="presOf" srcId="{231BA64A-B87A-4772-96BE-6A4B3251F4AF}" destId="{721E4D25-E4FD-4AAE-9A47-E1FDDAAEA82C}" srcOrd="0" destOrd="0" presId="urn:microsoft.com/office/officeart/2005/8/layout/radial6"/>
    <dgm:cxn modelId="{04789012-CD47-49F9-A79B-49E9C5516EF7}" srcId="{498C25DB-2DA7-4D7A-9E33-DB3E6131FCA6}" destId="{A2A953C3-8402-4CEA-9781-36F6F6189B36}" srcOrd="2" destOrd="0" parTransId="{FA1663DA-CEDA-421F-AC74-B1D13804A841}" sibTransId="{C200629F-438C-4E91-96C3-4EFE1E75E521}"/>
    <dgm:cxn modelId="{3BD093B5-EA09-4CB7-BD2E-4D3FB0205F1A}" type="presOf" srcId="{A2A953C3-8402-4CEA-9781-36F6F6189B36}" destId="{D9CF2C2A-E3FE-4BD2-BFE3-837FE1D8C30E}" srcOrd="0" destOrd="0" presId="urn:microsoft.com/office/officeart/2005/8/layout/radial6"/>
    <dgm:cxn modelId="{DAE02736-8C1B-4F48-AB17-552D88C47C71}" type="presOf" srcId="{9C4CE1B5-29F4-4E38-9F79-7E9B13814F06}" destId="{9B956C4A-64CB-43E6-B08B-8814B1DF6C3B}" srcOrd="0" destOrd="0" presId="urn:microsoft.com/office/officeart/2005/8/layout/radial6"/>
    <dgm:cxn modelId="{DA06CC39-8831-41BC-9F46-38230DA5233F}" type="presOf" srcId="{CB2CEA17-194D-4D7A-B952-D5CF5FE2E5EF}" destId="{DA210440-EC8B-462D-B0FB-023BEF267E14}" srcOrd="0" destOrd="0" presId="urn:microsoft.com/office/officeart/2005/8/layout/radial6"/>
    <dgm:cxn modelId="{E1245357-7BBC-481E-B773-63B6F5ABC43E}" type="presOf" srcId="{549D5ECF-8F38-4A95-81B4-8EBD11C36A30}" destId="{E0C321D0-6097-43E3-9220-965FCE60A45E}" srcOrd="0" destOrd="0" presId="urn:microsoft.com/office/officeart/2005/8/layout/radial6"/>
    <dgm:cxn modelId="{91EE9E7B-DAE9-4C49-84EF-87FA16068E65}" type="presOf" srcId="{B85DC9BB-515C-4A8D-AE44-5199F3D31C73}" destId="{738F3540-B2F0-42D7-9AE5-FF8B7BC01DC9}" srcOrd="0" destOrd="0" presId="urn:microsoft.com/office/officeart/2005/8/layout/radial6"/>
    <dgm:cxn modelId="{A3F9CFBF-F82A-4230-B765-06394BC24CB9}" type="presOf" srcId="{A13185D9-F2C0-4869-82CB-9450888E3D64}" destId="{A7BEF13E-7EFB-41C6-AA99-C1EAEDA0815F}" srcOrd="0" destOrd="0" presId="urn:microsoft.com/office/officeart/2005/8/layout/radial6"/>
    <dgm:cxn modelId="{40222C6E-8BBA-4D99-AA14-5C314C0DF94D}" srcId="{498C25DB-2DA7-4D7A-9E33-DB3E6131FCA6}" destId="{ECBA25B4-EB2A-41CA-B3E5-F545D83DECE1}" srcOrd="4" destOrd="0" parTransId="{16877E38-4853-4607-9813-5D7ED0FF538A}" sibTransId="{549D5ECF-8F38-4A95-81B4-8EBD11C36A30}"/>
    <dgm:cxn modelId="{D3CF4974-5FEE-4F01-9529-8D38DC28F2D4}" type="presOf" srcId="{B1308D59-E72A-4AA0-A33D-B1ABBCB52942}" destId="{41FD3CA1-527F-4DBF-A89A-72669C79C086}" srcOrd="0" destOrd="0" presId="urn:microsoft.com/office/officeart/2005/8/layout/radial6"/>
    <dgm:cxn modelId="{499E2A5C-13B8-46AA-A807-870466EE43F0}" srcId="{498C25DB-2DA7-4D7A-9E33-DB3E6131FCA6}" destId="{231BA64A-B87A-4772-96BE-6A4B3251F4AF}" srcOrd="1" destOrd="0" parTransId="{CD03F01C-9E97-40DE-B958-99687079ED2F}" sibTransId="{CB2CEA17-194D-4D7A-B952-D5CF5FE2E5EF}"/>
    <dgm:cxn modelId="{531C2E9C-E5E4-4298-81F3-977042A6E6A6}" type="presOf" srcId="{C200629F-438C-4E91-96C3-4EFE1E75E521}" destId="{6DD28E69-A8D2-486F-8B13-A015AFA96F1F}" srcOrd="0" destOrd="0" presId="urn:microsoft.com/office/officeart/2005/8/layout/radial6"/>
    <dgm:cxn modelId="{B0DC8887-6655-4706-877F-469FA716652A}" type="presOf" srcId="{498C25DB-2DA7-4D7A-9E33-DB3E6131FCA6}" destId="{227D0C4A-6616-4DA8-ACA9-A06698F149EB}" srcOrd="0" destOrd="0" presId="urn:microsoft.com/office/officeart/2005/8/layout/radial6"/>
    <dgm:cxn modelId="{F007E6D3-855F-454C-A3D8-B084BC960E95}" type="presOf" srcId="{56D4956E-307C-4D5A-B56D-502D119F74B3}" destId="{A9E349F1-5C95-4A53-9632-8AA512F79AD2}" srcOrd="0" destOrd="0" presId="urn:microsoft.com/office/officeart/2005/8/layout/radial6"/>
    <dgm:cxn modelId="{6593263F-564C-4598-90E7-591398FF8896}" type="presOf" srcId="{73DDFE97-B9C4-429A-B443-82040BD4FAFD}" destId="{D90D29E4-21D8-41DB-945B-6FD5F284FAC9}" srcOrd="0" destOrd="0" presId="urn:microsoft.com/office/officeart/2005/8/layout/radial6"/>
    <dgm:cxn modelId="{B45E1CB0-857B-43E1-8D89-F74587B97329}" type="presOf" srcId="{B81855C7-7604-4A0B-A605-69080BA86242}" destId="{44662B46-DF78-49B9-BD0C-1542190AC7C1}" srcOrd="0" destOrd="0" presId="urn:microsoft.com/office/officeart/2005/8/layout/radial6"/>
    <dgm:cxn modelId="{F785418A-C3BC-423F-A3E8-16280F744D6A}" type="presOf" srcId="{ECBA25B4-EB2A-41CA-B3E5-F545D83DECE1}" destId="{6DEA414B-9BD1-4F18-A5FB-D1602B6660CC}" srcOrd="0" destOrd="0" presId="urn:microsoft.com/office/officeart/2005/8/layout/radial6"/>
    <dgm:cxn modelId="{C250B74D-7F9F-4282-A282-59DAE9B97971}" srcId="{498C25DB-2DA7-4D7A-9E33-DB3E6131FCA6}" destId="{87A1FF62-0261-433C-8BFB-7340DAAA5349}" srcOrd="6" destOrd="0" parTransId="{ABEAE4AD-4B6D-4313-AE99-536D04759C04}" sibTransId="{73DDFE97-B9C4-429A-B443-82040BD4FAFD}"/>
    <dgm:cxn modelId="{50C47696-0FCA-44E4-BCC6-4E07F6710483}" srcId="{B81855C7-7604-4A0B-A605-69080BA86242}" destId="{498C25DB-2DA7-4D7A-9E33-DB3E6131FCA6}" srcOrd="0" destOrd="0" parTransId="{ECC35B97-1FCD-41C4-ADFF-D20A2DB9E4DA}" sibTransId="{889568E6-0A5B-4972-8315-2429CCA1B9C1}"/>
    <dgm:cxn modelId="{1528D8AF-A4F6-4548-9ADB-B36A063FA2CF}" srcId="{498C25DB-2DA7-4D7A-9E33-DB3E6131FCA6}" destId="{56D4956E-307C-4D5A-B56D-502D119F74B3}" srcOrd="5" destOrd="0" parTransId="{1D7918E0-9474-4F31-92F4-A423BBF29393}" sibTransId="{2393BF39-9C7F-4352-A813-61D5C9C7B557}"/>
    <dgm:cxn modelId="{CBCE0D54-740A-417A-9770-A7F2BA6F15B6}" type="presOf" srcId="{2393BF39-9C7F-4352-A813-61D5C9C7B557}" destId="{ADF4724B-3C30-4FD6-88E5-1D167CAB74B2}" srcOrd="0" destOrd="0" presId="urn:microsoft.com/office/officeart/2005/8/layout/radial6"/>
    <dgm:cxn modelId="{D38F75D6-0DC7-4953-969C-55EDE73B9D0C}" srcId="{498C25DB-2DA7-4D7A-9E33-DB3E6131FCA6}" destId="{B1308D59-E72A-4AA0-A33D-B1ABBCB52942}" srcOrd="3" destOrd="0" parTransId="{7826D56E-4641-4C60-911C-A1F51C75B026}" sibTransId="{9C4CE1B5-29F4-4E38-9F79-7E9B13814F06}"/>
    <dgm:cxn modelId="{81E088BA-BAC2-49FF-8E1B-E5C33E5FBD97}" type="presParOf" srcId="{44662B46-DF78-49B9-BD0C-1542190AC7C1}" destId="{227D0C4A-6616-4DA8-ACA9-A06698F149EB}" srcOrd="0" destOrd="0" presId="urn:microsoft.com/office/officeart/2005/8/layout/radial6"/>
    <dgm:cxn modelId="{BA30EA3A-8681-446C-ACF9-3577F79931ED}" type="presParOf" srcId="{44662B46-DF78-49B9-BD0C-1542190AC7C1}" destId="{A7BEF13E-7EFB-41C6-AA99-C1EAEDA0815F}" srcOrd="1" destOrd="0" presId="urn:microsoft.com/office/officeart/2005/8/layout/radial6"/>
    <dgm:cxn modelId="{7EE19D14-82FE-473C-834B-991515576485}" type="presParOf" srcId="{44662B46-DF78-49B9-BD0C-1542190AC7C1}" destId="{0CCA2D6C-D53E-4225-A93D-2F07FDC1D220}" srcOrd="2" destOrd="0" presId="urn:microsoft.com/office/officeart/2005/8/layout/radial6"/>
    <dgm:cxn modelId="{8FD9405E-5B42-4C4C-96EB-F47C5B68C96A}" type="presParOf" srcId="{44662B46-DF78-49B9-BD0C-1542190AC7C1}" destId="{738F3540-B2F0-42D7-9AE5-FF8B7BC01DC9}" srcOrd="3" destOrd="0" presId="urn:microsoft.com/office/officeart/2005/8/layout/radial6"/>
    <dgm:cxn modelId="{48E42643-2AB6-4064-9297-D9F423ACD963}" type="presParOf" srcId="{44662B46-DF78-49B9-BD0C-1542190AC7C1}" destId="{721E4D25-E4FD-4AAE-9A47-E1FDDAAEA82C}" srcOrd="4" destOrd="0" presId="urn:microsoft.com/office/officeart/2005/8/layout/radial6"/>
    <dgm:cxn modelId="{E31C4C13-7C55-486A-AA12-5AED8D7A03D6}" type="presParOf" srcId="{44662B46-DF78-49B9-BD0C-1542190AC7C1}" destId="{FDC01706-BE24-433E-BF55-70D611411CD3}" srcOrd="5" destOrd="0" presId="urn:microsoft.com/office/officeart/2005/8/layout/radial6"/>
    <dgm:cxn modelId="{0C560422-3A9C-4021-8FF8-60D0EC471FF4}" type="presParOf" srcId="{44662B46-DF78-49B9-BD0C-1542190AC7C1}" destId="{DA210440-EC8B-462D-B0FB-023BEF267E14}" srcOrd="6" destOrd="0" presId="urn:microsoft.com/office/officeart/2005/8/layout/radial6"/>
    <dgm:cxn modelId="{52096F32-D774-4622-B6ED-70CC28040C85}" type="presParOf" srcId="{44662B46-DF78-49B9-BD0C-1542190AC7C1}" destId="{D9CF2C2A-E3FE-4BD2-BFE3-837FE1D8C30E}" srcOrd="7" destOrd="0" presId="urn:microsoft.com/office/officeart/2005/8/layout/radial6"/>
    <dgm:cxn modelId="{72624561-0E05-4F76-A1BB-E6C3638C3863}" type="presParOf" srcId="{44662B46-DF78-49B9-BD0C-1542190AC7C1}" destId="{CE69B3C4-1658-4169-BCC9-860E3C9388DF}" srcOrd="8" destOrd="0" presId="urn:microsoft.com/office/officeart/2005/8/layout/radial6"/>
    <dgm:cxn modelId="{B8ED3FC0-9E9D-4482-ABA9-2589B686BA74}" type="presParOf" srcId="{44662B46-DF78-49B9-BD0C-1542190AC7C1}" destId="{6DD28E69-A8D2-486F-8B13-A015AFA96F1F}" srcOrd="9" destOrd="0" presId="urn:microsoft.com/office/officeart/2005/8/layout/radial6"/>
    <dgm:cxn modelId="{4F7E49D6-2C51-45F4-B08A-60B65B9C136B}" type="presParOf" srcId="{44662B46-DF78-49B9-BD0C-1542190AC7C1}" destId="{41FD3CA1-527F-4DBF-A89A-72669C79C086}" srcOrd="10" destOrd="0" presId="urn:microsoft.com/office/officeart/2005/8/layout/radial6"/>
    <dgm:cxn modelId="{D647C256-A302-463D-9EAD-49C7CC3C6B49}" type="presParOf" srcId="{44662B46-DF78-49B9-BD0C-1542190AC7C1}" destId="{6F0FD663-1BCC-480C-B03F-84F5726E30CB}" srcOrd="11" destOrd="0" presId="urn:microsoft.com/office/officeart/2005/8/layout/radial6"/>
    <dgm:cxn modelId="{0C9BF4FC-C602-4C95-BFDB-C9AFFF5AD9E7}" type="presParOf" srcId="{44662B46-DF78-49B9-BD0C-1542190AC7C1}" destId="{9B956C4A-64CB-43E6-B08B-8814B1DF6C3B}" srcOrd="12" destOrd="0" presId="urn:microsoft.com/office/officeart/2005/8/layout/radial6"/>
    <dgm:cxn modelId="{83048050-237A-4C4C-A185-1F89803E128A}" type="presParOf" srcId="{44662B46-DF78-49B9-BD0C-1542190AC7C1}" destId="{6DEA414B-9BD1-4F18-A5FB-D1602B6660CC}" srcOrd="13" destOrd="0" presId="urn:microsoft.com/office/officeart/2005/8/layout/radial6"/>
    <dgm:cxn modelId="{02BFAF71-8615-4F7A-A4E8-0B6E1DD88A78}" type="presParOf" srcId="{44662B46-DF78-49B9-BD0C-1542190AC7C1}" destId="{729720AD-9470-4E0C-9F12-45A405D04AD2}" srcOrd="14" destOrd="0" presId="urn:microsoft.com/office/officeart/2005/8/layout/radial6"/>
    <dgm:cxn modelId="{E7E5710D-16BF-4A2F-B603-F536B6B371B8}" type="presParOf" srcId="{44662B46-DF78-49B9-BD0C-1542190AC7C1}" destId="{E0C321D0-6097-43E3-9220-965FCE60A45E}" srcOrd="15" destOrd="0" presId="urn:microsoft.com/office/officeart/2005/8/layout/radial6"/>
    <dgm:cxn modelId="{1D9BB33F-C7E1-4DBA-B403-E2B1F558A046}" type="presParOf" srcId="{44662B46-DF78-49B9-BD0C-1542190AC7C1}" destId="{A9E349F1-5C95-4A53-9632-8AA512F79AD2}" srcOrd="16" destOrd="0" presId="urn:microsoft.com/office/officeart/2005/8/layout/radial6"/>
    <dgm:cxn modelId="{A302F848-7611-47F9-86EB-55D8AAB089DC}" type="presParOf" srcId="{44662B46-DF78-49B9-BD0C-1542190AC7C1}" destId="{2B9B27F1-697D-4894-83AB-F0C670FD4D97}" srcOrd="17" destOrd="0" presId="urn:microsoft.com/office/officeart/2005/8/layout/radial6"/>
    <dgm:cxn modelId="{C1DE9DE2-4553-4D86-B618-09A8769BA2D2}" type="presParOf" srcId="{44662B46-DF78-49B9-BD0C-1542190AC7C1}" destId="{ADF4724B-3C30-4FD6-88E5-1D167CAB74B2}" srcOrd="18" destOrd="0" presId="urn:microsoft.com/office/officeart/2005/8/layout/radial6"/>
    <dgm:cxn modelId="{20255481-C344-4D83-AE87-F80AD05B2AB5}" type="presParOf" srcId="{44662B46-DF78-49B9-BD0C-1542190AC7C1}" destId="{E5629559-664D-46A0-8ED5-8DE9EA74ADFF}" srcOrd="19" destOrd="0" presId="urn:microsoft.com/office/officeart/2005/8/layout/radial6"/>
    <dgm:cxn modelId="{DADB68CD-2EAA-4855-8F98-883F531E4492}" type="presParOf" srcId="{44662B46-DF78-49B9-BD0C-1542190AC7C1}" destId="{5A6F1DBC-390B-4AA0-8CEB-3517722018A6}" srcOrd="20" destOrd="0" presId="urn:microsoft.com/office/officeart/2005/8/layout/radial6"/>
    <dgm:cxn modelId="{6C4682AA-ED3B-454B-924F-7D5CD8AFD3F1}" type="presParOf" srcId="{44662B46-DF78-49B9-BD0C-1542190AC7C1}" destId="{D90D29E4-21D8-41DB-945B-6FD5F284FAC9}" srcOrd="21" destOrd="0" presId="urn:microsoft.com/office/officeart/2005/8/layout/radial6"/>
  </dgm:cxnLst>
  <dgm:bg>
    <a:blipFill>
      <a:blip xmlns:r="http://schemas.openxmlformats.org/officeDocument/2006/relationships" r:embed="rId1"/>
      <a:stretch>
        <a:fillRect/>
      </a:stretch>
    </a:blipFill>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75C853-76C2-4079-98C4-5CD08860D44D}" type="datetimeFigureOut">
              <a:rPr lang="en-US" smtClean="0"/>
              <a:pPr/>
              <a:t>9/8/2021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308B674-FDA7-4AF5-A5F2-A4FAEED92B3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75C853-76C2-4079-98C4-5CD08860D44D}" type="datetimeFigureOut">
              <a:rPr lang="en-US" smtClean="0"/>
              <a:pPr/>
              <a:t>9/8/2021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08B674-FDA7-4AF5-A5F2-A4FAEED92B3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s://forms.gle/U4Da9ykpniL3tpCdA" TargetMode="External"/><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78826" y="1"/>
            <a:ext cx="9222826" cy="6858000"/>
          </a:xfrm>
        </p:spPr>
      </p:pic>
      <p:sp>
        <p:nvSpPr>
          <p:cNvPr id="11" name="TextBox 10"/>
          <p:cNvSpPr txBox="1"/>
          <p:nvPr/>
        </p:nvSpPr>
        <p:spPr>
          <a:xfrm>
            <a:off x="685800" y="1143000"/>
            <a:ext cx="8077200" cy="1938992"/>
          </a:xfrm>
          <a:prstGeom prst="rect">
            <a:avLst/>
          </a:prstGeom>
          <a:solidFill>
            <a:schemeClr val="accent1">
              <a:lumMod val="75000"/>
            </a:schemeClr>
          </a:solidFill>
        </p:spPr>
        <p:txBody>
          <a:bodyPr wrap="square" rtlCol="0">
            <a:spAutoFit/>
          </a:bodyPr>
          <a:lstStyle/>
          <a:p>
            <a:pPr algn="ctr"/>
            <a:r>
              <a:rPr lang="en-US" sz="4000" dirty="0" smtClean="0">
                <a:solidFill>
                  <a:schemeClr val="bg1"/>
                </a:solidFill>
                <a:latin typeface="Aharoni" pitchFamily="2" charset="-79"/>
                <a:cs typeface="Aharoni" pitchFamily="2" charset="-79"/>
              </a:rPr>
              <a:t>Welcome to all </a:t>
            </a:r>
          </a:p>
          <a:p>
            <a:pPr algn="ctr"/>
            <a:r>
              <a:rPr lang="en-US" sz="4000" dirty="0" smtClean="0">
                <a:solidFill>
                  <a:schemeClr val="bg1"/>
                </a:solidFill>
                <a:latin typeface="Aharoni" pitchFamily="2" charset="-79"/>
                <a:cs typeface="Aharoni" pitchFamily="2" charset="-79"/>
              </a:rPr>
              <a:t>for the Advertising  Online lecture </a:t>
            </a:r>
            <a:endParaRPr lang="en-US" sz="4000" dirty="0">
              <a:solidFill>
                <a:schemeClr val="bg1"/>
              </a:solidFill>
              <a:latin typeface="Aharoni" pitchFamily="2" charset="-79"/>
              <a:cs typeface="Aharoni" pitchFamily="2" charset="-79"/>
            </a:endParaRPr>
          </a:p>
        </p:txBody>
      </p:sp>
      <p:sp>
        <p:nvSpPr>
          <p:cNvPr id="4" name="TextBox 3"/>
          <p:cNvSpPr txBox="1"/>
          <p:nvPr/>
        </p:nvSpPr>
        <p:spPr>
          <a:xfrm>
            <a:off x="4724400" y="4953000"/>
            <a:ext cx="4419600" cy="1569660"/>
          </a:xfrm>
          <a:prstGeom prst="rect">
            <a:avLst/>
          </a:prstGeom>
          <a:solidFill>
            <a:schemeClr val="accent2"/>
          </a:solidFill>
        </p:spPr>
        <p:txBody>
          <a:bodyPr wrap="square" rtlCol="0">
            <a:spAutoFit/>
          </a:bodyPr>
          <a:lstStyle/>
          <a:p>
            <a:r>
              <a:rPr lang="en-US" sz="3200" dirty="0" smtClean="0">
                <a:solidFill>
                  <a:schemeClr val="bg1"/>
                </a:solidFill>
                <a:latin typeface="Algerian" pitchFamily="82" charset="0"/>
              </a:rPr>
              <a:t>By </a:t>
            </a:r>
          </a:p>
          <a:p>
            <a:r>
              <a:rPr lang="en-US" sz="3200" dirty="0" smtClean="0">
                <a:solidFill>
                  <a:schemeClr val="bg1"/>
                </a:solidFill>
                <a:latin typeface="Algerian" pitchFamily="82" charset="0"/>
              </a:rPr>
              <a:t>D</a:t>
            </a:r>
            <a:r>
              <a:rPr lang="en-US" sz="3200" dirty="0" smtClean="0">
                <a:solidFill>
                  <a:schemeClr val="bg1"/>
                </a:solidFill>
                <a:latin typeface="Algerian" pitchFamily="82" charset="0"/>
              </a:rPr>
              <a:t>r</a:t>
            </a:r>
            <a:r>
              <a:rPr lang="en-US" sz="3200" dirty="0" smtClean="0">
                <a:solidFill>
                  <a:schemeClr val="bg1"/>
                </a:solidFill>
                <a:latin typeface="Algerian" pitchFamily="82" charset="0"/>
              </a:rPr>
              <a:t>. Dhiraj Ovhal </a:t>
            </a:r>
          </a:p>
          <a:p>
            <a:r>
              <a:rPr lang="en-US" sz="3200" dirty="0" smtClean="0">
                <a:solidFill>
                  <a:schemeClr val="bg1"/>
                </a:solidFill>
                <a:latin typeface="Algerian" pitchFamily="82" charset="0"/>
              </a:rPr>
              <a:t>HOD of Commerce  </a:t>
            </a:r>
            <a:endParaRPr lang="en-US" sz="3200" dirty="0">
              <a:solidFill>
                <a:schemeClr val="bg1"/>
              </a:solidFill>
              <a:latin typeface="Algerian" pitchFamily="82" charset="0"/>
            </a:endParaRPr>
          </a:p>
        </p:txBody>
      </p:sp>
      <p:sp>
        <p:nvSpPr>
          <p:cNvPr id="17409" name="Rectangle 1"/>
          <p:cNvSpPr>
            <a:spLocks noChangeArrowheads="1"/>
          </p:cNvSpPr>
          <p:nvPr/>
        </p:nvSpPr>
        <p:spPr bwMode="auto">
          <a:xfrm>
            <a:off x="0" y="3733800"/>
            <a:ext cx="8874545" cy="523220"/>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800" i="0" u="none" strike="noStrike" cap="none" normalizeH="0" baseline="0" dirty="0" smtClean="0">
                <a:ln>
                  <a:noFill/>
                </a:ln>
                <a:solidFill>
                  <a:schemeClr val="tx1"/>
                </a:solidFill>
                <a:effectLst/>
                <a:latin typeface="Aharoni" pitchFamily="2" charset="-79"/>
                <a:ea typeface="Calibri" pitchFamily="34" charset="0"/>
                <a:cs typeface="Aharoni" pitchFamily="2" charset="-79"/>
              </a:rPr>
              <a:t>Chapter 3- Economic and Social aspect of adverting </a:t>
            </a:r>
            <a:endParaRPr kumimoji="0" lang="en-US" sz="2800" i="0" u="none" strike="noStrike" cap="none" normalizeH="0" baseline="0" dirty="0" smtClean="0">
              <a:ln>
                <a:noFill/>
              </a:ln>
              <a:solidFill>
                <a:schemeClr val="tx1"/>
              </a:solidFill>
              <a:effectLst/>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409"/>
                                        </p:tgtEl>
                                        <p:attrNameLst>
                                          <p:attrName>style.visibility</p:attrName>
                                        </p:attrNameLst>
                                      </p:cBhvr>
                                      <p:to>
                                        <p:strVal val="visible"/>
                                      </p:to>
                                    </p:set>
                                    <p:anim calcmode="lin" valueType="num">
                                      <p:cBhvr additive="base">
                                        <p:cTn id="13" dur="500" fill="hold"/>
                                        <p:tgtEl>
                                          <p:spTgt spid="17409"/>
                                        </p:tgtEl>
                                        <p:attrNameLst>
                                          <p:attrName>ppt_x</p:attrName>
                                        </p:attrNameLst>
                                      </p:cBhvr>
                                      <p:tavLst>
                                        <p:tav tm="0">
                                          <p:val>
                                            <p:strVal val="#ppt_x"/>
                                          </p:val>
                                        </p:tav>
                                        <p:tav tm="100000">
                                          <p:val>
                                            <p:strVal val="#ppt_x"/>
                                          </p:val>
                                        </p:tav>
                                      </p:tavLst>
                                    </p:anim>
                                    <p:anim calcmode="lin" valueType="num">
                                      <p:cBhvr additive="base">
                                        <p:cTn id="14"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4" grpId="0" animBg="1"/>
      <p:bldP spid="1740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2433935"/>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4.Target Audience :- pulse polio- 5 years children ,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Rectangle 1"/>
          <p:cNvSpPr>
            <a:spLocks noChangeArrowheads="1"/>
          </p:cNvSpPr>
          <p:nvPr/>
        </p:nvSpPr>
        <p:spPr bwMode="auto">
          <a:xfrm>
            <a:off x="914400" y="4034135"/>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Blood donation </a:t>
            </a:r>
            <a:r>
              <a:rPr kumimoji="0" lang="en-US"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18 years old</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1519535"/>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5.Type of copy:- hard sell copy-</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TextBox 3"/>
          <p:cNvSpPr txBox="1"/>
          <p:nvPr/>
        </p:nvSpPr>
        <p:spPr>
          <a:xfrm>
            <a:off x="1295400" y="2755880"/>
            <a:ext cx="6400800" cy="3416320"/>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latin typeface="Aharoni" pitchFamily="2" charset="-79"/>
                <a:cs typeface="Aharoni" pitchFamily="2" charset="-79"/>
              </a:rPr>
              <a:t>Mostly hard sell copy is used to convey the social message to the audience. The ad may highlight the negative aspects of certain customs, traditions, or practices. For instance, an anti-noise pollution campaign can highlight the negative aspects of noise on the society and on the environment.</a:t>
            </a:r>
          </a:p>
          <a:p>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115"/>
            <a:ext cx="9144000" cy="6856885"/>
          </a:xfrm>
        </p:spPr>
      </p:pic>
      <p:sp>
        <p:nvSpPr>
          <p:cNvPr id="17409" name="Rectangle 1"/>
          <p:cNvSpPr>
            <a:spLocks noChangeArrowheads="1"/>
          </p:cNvSpPr>
          <p:nvPr/>
        </p:nvSpPr>
        <p:spPr bwMode="auto">
          <a:xfrm>
            <a:off x="838200" y="1066800"/>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6.Sponsors of social advertising- Any one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TextBox 3"/>
          <p:cNvSpPr txBox="1"/>
          <p:nvPr/>
        </p:nvSpPr>
        <p:spPr>
          <a:xfrm>
            <a:off x="1219200" y="2286000"/>
            <a:ext cx="7162800" cy="3785652"/>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400" dirty="0" smtClean="0">
                <a:latin typeface="Aharoni" pitchFamily="2" charset="-79"/>
                <a:cs typeface="Aharoni" pitchFamily="2" charset="-79"/>
              </a:rPr>
              <a:t>Anyone who has the funds and the inclination towards social good can undertake social advertising. Normally, large business firms like the Tata Group Also NGOs and </a:t>
            </a:r>
            <a:r>
              <a:rPr lang="en-US" sz="2400" dirty="0" err="1" smtClean="0">
                <a:latin typeface="Aharoni" pitchFamily="2" charset="-79"/>
                <a:cs typeface="Aharoni" pitchFamily="2" charset="-79"/>
              </a:rPr>
              <a:t>Govt</a:t>
            </a:r>
            <a:endParaRPr lang="en-US" sz="2400" dirty="0" smtClean="0">
              <a:latin typeface="Aharoni" pitchFamily="2" charset="-79"/>
              <a:cs typeface="Aharoni" pitchFamily="2" charset="-79"/>
            </a:endParaRPr>
          </a:p>
          <a:p>
            <a:r>
              <a:rPr lang="en-US" sz="2400" dirty="0" smtClean="0">
                <a:latin typeface="Aharoni" pitchFamily="2" charset="-79"/>
                <a:cs typeface="Aharoni" pitchFamily="2" charset="-79"/>
              </a:rPr>
              <a:t>organisations undertake public service advertising campaigns </a:t>
            </a:r>
          </a:p>
          <a:p>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smtClean="0">
              <a:latin typeface="Aharoni" pitchFamily="2" charset="-79"/>
              <a:cs typeface="Aharoni" pitchFamily="2" charset="-79"/>
            </a:endParaRPr>
          </a:p>
          <a:p>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1066800"/>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7 Example :- Pulse polio campaign</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TextBox 3"/>
          <p:cNvSpPr txBox="1"/>
          <p:nvPr/>
        </p:nvSpPr>
        <p:spPr>
          <a:xfrm>
            <a:off x="914400" y="1828800"/>
            <a:ext cx="7543800" cy="3693319"/>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dirty="0" smtClean="0">
                <a:latin typeface="Aharoni" pitchFamily="2" charset="-79"/>
                <a:cs typeface="Aharoni" pitchFamily="2" charset="-79"/>
              </a:rPr>
              <a:t>The social advertising can be</a:t>
            </a:r>
          </a:p>
          <a:p>
            <a:r>
              <a:rPr lang="en-US" b="1" dirty="0" smtClean="0">
                <a:latin typeface="Aharoni" pitchFamily="2" charset="-79"/>
                <a:cs typeface="Aharoni" pitchFamily="2" charset="-79"/>
              </a:rPr>
              <a:t>classified into two groups as follows: @ Public Service Campaigns: Public service advertising deals</a:t>
            </a:r>
            <a:endParaRPr lang="en-US" dirty="0" smtClean="0">
              <a:latin typeface="Aharoni" pitchFamily="2" charset="-79"/>
              <a:cs typeface="Aharoni" pitchFamily="2" charset="-79"/>
            </a:endParaRPr>
          </a:p>
          <a:p>
            <a:r>
              <a:rPr lang="en-US" dirty="0" smtClean="0">
                <a:latin typeface="Aharoni" pitchFamily="2" charset="-79"/>
                <a:cs typeface="Aharoni" pitchFamily="2" charset="-79"/>
              </a:rPr>
              <a:t>with social and cultural issues. Such issues are dealt with the intention of improving public welfare. Examples of such public welfare campaigns include:</a:t>
            </a:r>
          </a:p>
          <a:p>
            <a:r>
              <a:rPr lang="en-US" dirty="0" smtClean="0">
                <a:latin typeface="Aharoni" pitchFamily="2" charset="-79"/>
                <a:cs typeface="Aharoni" pitchFamily="2" charset="-79"/>
              </a:rPr>
              <a:t>Anti-drugs/anti-smoking campaigns. Literacy campaign. Anti-noise or dirt pollution campaign. Family planning/welfare campaigns.</a:t>
            </a:r>
          </a:p>
          <a:p>
            <a:r>
              <a:rPr lang="en-US" dirty="0" smtClean="0">
                <a:latin typeface="Aharoni" pitchFamily="2" charset="-79"/>
                <a:cs typeface="Aharoni" pitchFamily="2" charset="-79"/>
              </a:rPr>
              <a:t>Concern for the girl child campaign. Anti-dowry and anti-child marriages campaign.</a:t>
            </a:r>
          </a:p>
          <a:p>
            <a:r>
              <a:rPr lang="en-US" dirty="0" smtClean="0">
                <a:latin typeface="Aharoni" pitchFamily="2" charset="-79"/>
                <a:cs typeface="Aharoni" pitchFamily="2" charset="-79"/>
              </a:rPr>
              <a:t>Child immunization campaigns,</a:t>
            </a:r>
          </a:p>
          <a:p>
            <a:r>
              <a:rPr lang="en-US" dirty="0" smtClean="0">
                <a:latin typeface="Aharoni" pitchFamily="2" charset="-79"/>
                <a:cs typeface="Aharoni" pitchFamily="2" charset="-79"/>
              </a:rPr>
              <a:t/>
            </a:r>
            <a:br>
              <a:rPr lang="en-US" dirty="0" smtClean="0">
                <a:latin typeface="Aharoni" pitchFamily="2" charset="-79"/>
                <a:cs typeface="Aharoni" pitchFamily="2" charset="-79"/>
              </a:rPr>
            </a:br>
            <a:endParaRPr lang="en-US"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609600" y="685800"/>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8.Media used:- TV. Newspaper, Radio, poster, etc.</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9" name="TextBox 8"/>
          <p:cNvSpPr txBox="1"/>
          <p:nvPr/>
        </p:nvSpPr>
        <p:spPr>
          <a:xfrm>
            <a:off x="1219200" y="1676400"/>
            <a:ext cx="7010400" cy="4401205"/>
          </a:xfrm>
          <a:prstGeom prst="rect">
            <a:avLst/>
          </a:prstGeom>
          <a:solidFill>
            <a:schemeClr val="accent2"/>
          </a:solidFill>
        </p:spPr>
        <p:style>
          <a:lnRef idx="3">
            <a:schemeClr val="lt1"/>
          </a:lnRef>
          <a:fillRef idx="1">
            <a:schemeClr val="accent3"/>
          </a:fillRef>
          <a:effectRef idx="1">
            <a:schemeClr val="accent3"/>
          </a:effectRef>
          <a:fontRef idx="minor">
            <a:schemeClr val="lt1"/>
          </a:fontRef>
        </p:style>
        <p:txBody>
          <a:bodyPr wrap="square" rtlCol="0">
            <a:spAutoFit/>
          </a:bodyPr>
          <a:lstStyle/>
          <a:p>
            <a:r>
              <a:rPr lang="en-US" sz="2800" dirty="0" smtClean="0">
                <a:latin typeface="Aharoni" pitchFamily="2" charset="-79"/>
                <a:cs typeface="Aharoni" pitchFamily="2" charset="-79"/>
              </a:rPr>
              <a:t>Any media can be used that can reach the target</a:t>
            </a:r>
          </a:p>
          <a:p>
            <a:r>
              <a:rPr lang="en-US" sz="2800" dirty="0" smtClean="0">
                <a:latin typeface="Aharoni" pitchFamily="2" charset="-79"/>
                <a:cs typeface="Aharoni" pitchFamily="2" charset="-79"/>
              </a:rPr>
              <a:t>audience. For instance, a campaign on "Don't Drink &amp; Drive can be placed in any possible media such as radio, newspapers, magazines, TV, outdoor, etc. The media-mix depends on the</a:t>
            </a:r>
          </a:p>
          <a:p>
            <a:r>
              <a:rPr lang="en-US" sz="2800" dirty="0" smtClean="0">
                <a:latin typeface="Aharoni" pitchFamily="2" charset="-79"/>
                <a:cs typeface="Aharoni" pitchFamily="2" charset="-79"/>
              </a:rPr>
              <a:t>availability of funds with the sponsor.</a:t>
            </a:r>
          </a:p>
          <a:p>
            <a:r>
              <a:rPr lang="en-US" sz="2800" dirty="0" smtClean="0">
                <a:latin typeface="Aharoni" pitchFamily="2" charset="-79"/>
                <a:cs typeface="Aharoni" pitchFamily="2" charset="-79"/>
              </a:rPr>
              <a:t/>
            </a:r>
            <a:br>
              <a:rPr lang="en-US" sz="2800" dirty="0" smtClean="0">
                <a:latin typeface="Aharoni" pitchFamily="2" charset="-79"/>
                <a:cs typeface="Aharoni" pitchFamily="2" charset="-79"/>
              </a:rPr>
            </a:br>
            <a:endParaRPr lang="en-US" sz="28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617538" y="0"/>
            <a:ext cx="9761538" cy="7319963"/>
          </a:xfrm>
        </p:spPr>
      </p:pic>
      <p:sp>
        <p:nvSpPr>
          <p:cNvPr id="4" name="TextBox 3"/>
          <p:cNvSpPr txBox="1"/>
          <p:nvPr/>
        </p:nvSpPr>
        <p:spPr>
          <a:xfrm>
            <a:off x="1524000" y="1752600"/>
            <a:ext cx="5943600" cy="1446550"/>
          </a:xfrm>
          <a:prstGeom prst="rect">
            <a:avLst/>
          </a:prstGeom>
          <a:noFill/>
        </p:spPr>
        <p:txBody>
          <a:bodyPr wrap="square" rtlCol="0">
            <a:spAutoFit/>
          </a:bodyPr>
          <a:lstStyle/>
          <a:p>
            <a:pPr algn="ctr"/>
            <a:r>
              <a:rPr lang="en-US" sz="8800" dirty="0" smtClean="0">
                <a:solidFill>
                  <a:schemeClr val="bg1"/>
                </a:solidFill>
                <a:latin typeface="Aharoni" pitchFamily="2" charset="-79"/>
                <a:cs typeface="Aharoni" pitchFamily="2" charset="-79"/>
              </a:rPr>
              <a:t>Thank You </a:t>
            </a:r>
            <a:endParaRPr lang="en-US" sz="88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1485" y="0"/>
            <a:ext cx="9145485" cy="6857999"/>
          </a:xfrm>
        </p:spPr>
      </p:pic>
      <p:sp>
        <p:nvSpPr>
          <p:cNvPr id="4" name="TextBox 3"/>
          <p:cNvSpPr txBox="1"/>
          <p:nvPr/>
        </p:nvSpPr>
        <p:spPr>
          <a:xfrm>
            <a:off x="685800" y="762000"/>
            <a:ext cx="7772400" cy="3970318"/>
          </a:xfrm>
          <a:prstGeom prst="rect">
            <a:avLst/>
          </a:prstGeom>
          <a:noFill/>
        </p:spPr>
        <p:txBody>
          <a:bodyPr wrap="square" rtlCol="0">
            <a:spAutoFit/>
          </a:bodyPr>
          <a:lstStyle/>
          <a:p>
            <a:pPr algn="ctr"/>
            <a:r>
              <a:rPr lang="en-US" sz="3600" dirty="0" smtClean="0">
                <a:solidFill>
                  <a:schemeClr val="bg1"/>
                </a:solidFill>
                <a:latin typeface="Aharoni" pitchFamily="2" charset="-79"/>
                <a:cs typeface="Aharoni" pitchFamily="2" charset="-79"/>
              </a:rPr>
              <a:t>Attendance Link</a:t>
            </a:r>
          </a:p>
          <a:p>
            <a:pPr algn="ctr"/>
            <a:endParaRPr lang="en-US" sz="3600" dirty="0" smtClean="0">
              <a:solidFill>
                <a:schemeClr val="bg1"/>
              </a:solidFill>
              <a:latin typeface="Aharoni" pitchFamily="2" charset="-79"/>
              <a:cs typeface="Aharoni" pitchFamily="2" charset="-79"/>
            </a:endParaRPr>
          </a:p>
          <a:p>
            <a:pPr algn="ctr"/>
            <a:endParaRPr lang="en-US" sz="3600" dirty="0" smtClean="0">
              <a:solidFill>
                <a:schemeClr val="bg1"/>
              </a:solidFill>
              <a:latin typeface="Aharoni" pitchFamily="2" charset="-79"/>
              <a:cs typeface="Aharoni" pitchFamily="2" charset="-79"/>
            </a:endParaRPr>
          </a:p>
          <a:p>
            <a:r>
              <a:rPr lang="en-US" sz="3600" dirty="0" smtClean="0">
                <a:hlinkClick r:id="rId3"/>
              </a:rPr>
              <a:t>https://forms.gle/U4Da9ykpniL3tpCdA</a:t>
            </a:r>
            <a:endParaRPr lang="en-US" sz="3600" dirty="0" smtClean="0"/>
          </a:p>
          <a:p>
            <a:endParaRPr lang="en-US" sz="3600" dirty="0" smtClean="0"/>
          </a:p>
          <a:p>
            <a:pPr algn="ctr"/>
            <a:r>
              <a:rPr lang="en-US" sz="3600" smtClean="0">
                <a:solidFill>
                  <a:schemeClr val="bg1"/>
                </a:solidFill>
              </a:rPr>
              <a:t>(</a:t>
            </a:r>
            <a:r>
              <a:rPr lang="en-US" sz="3600" dirty="0" smtClean="0">
                <a:solidFill>
                  <a:schemeClr val="bg1"/>
                </a:solidFill>
              </a:rPr>
              <a:t>Mention date at last point)</a:t>
            </a:r>
          </a:p>
          <a:p>
            <a:pPr algn="ctr"/>
            <a:r>
              <a:rPr lang="en-US" sz="3600" dirty="0" smtClean="0">
                <a:solidFill>
                  <a:schemeClr val="bg1"/>
                </a:solidFill>
                <a:latin typeface="Aharoni" pitchFamily="2" charset="-79"/>
                <a:cs typeface="Aharoni" pitchFamily="2" charset="-79"/>
              </a:rPr>
              <a:t> </a:t>
            </a:r>
            <a:endParaRPr lang="en-US" sz="36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4"/>
          </a:xfrm>
        </p:spPr>
      </p:pic>
      <p:sp>
        <p:nvSpPr>
          <p:cNvPr id="3" name="TextBox 2"/>
          <p:cNvSpPr txBox="1"/>
          <p:nvPr/>
        </p:nvSpPr>
        <p:spPr>
          <a:xfrm>
            <a:off x="228600" y="997803"/>
            <a:ext cx="83820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2400" dirty="0" smtClean="0">
                <a:latin typeface="Aharoni" pitchFamily="2" charset="-79"/>
                <a:cs typeface="Aharoni" pitchFamily="2" charset="-79"/>
              </a:rPr>
              <a:t> Write Meaning, Definition and Features of Advertising </a:t>
            </a:r>
          </a:p>
          <a:p>
            <a:pPr algn="ctr"/>
            <a:endParaRPr lang="en-US" sz="2400" b="1" dirty="0">
              <a:latin typeface="Aharoni" pitchFamily="2" charset="-79"/>
              <a:cs typeface="Aharoni" pitchFamily="2" charset="-79"/>
            </a:endParaRPr>
          </a:p>
        </p:txBody>
      </p:sp>
      <p:sp>
        <p:nvSpPr>
          <p:cNvPr id="4" name="TextBox 3"/>
          <p:cNvSpPr txBox="1"/>
          <p:nvPr/>
        </p:nvSpPr>
        <p:spPr>
          <a:xfrm>
            <a:off x="228600" y="1888153"/>
            <a:ext cx="8458200" cy="4893647"/>
          </a:xfrm>
          <a:prstGeom prst="rect">
            <a:avLst/>
          </a:prstGeom>
          <a:solidFill>
            <a:schemeClr val="accent2"/>
          </a:solidFill>
        </p:spPr>
        <p:txBody>
          <a:bodyPr wrap="square" rtlCol="0">
            <a:spAutoFit/>
          </a:bodyPr>
          <a:lstStyle/>
          <a:p>
            <a:pPr algn="ctr"/>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Meaning:- </a:t>
            </a:r>
            <a:r>
              <a:rPr lang="en-US" sz="2400" dirty="0" smtClean="0">
                <a:solidFill>
                  <a:schemeClr val="bg1"/>
                </a:solidFill>
              </a:rPr>
              <a:t>The word advertising comes from </a:t>
            </a:r>
            <a:r>
              <a:rPr lang="en-US" sz="2400" b="1" dirty="0" smtClean="0">
                <a:solidFill>
                  <a:srgbClr val="FFFF00"/>
                </a:solidFill>
              </a:rPr>
              <a:t>Latin word</a:t>
            </a:r>
            <a:r>
              <a:rPr lang="en-US" sz="2400" dirty="0" smtClean="0">
                <a:solidFill>
                  <a:srgbClr val="FFFF00"/>
                </a:solidFill>
              </a:rPr>
              <a:t> </a:t>
            </a:r>
            <a:r>
              <a:rPr lang="en-US" sz="2400" b="1" dirty="0" smtClean="0">
                <a:solidFill>
                  <a:srgbClr val="FFFF00"/>
                </a:solidFill>
              </a:rPr>
              <a:t>“</a:t>
            </a:r>
            <a:r>
              <a:rPr lang="en-US" sz="2400" b="1" dirty="0" err="1" smtClean="0">
                <a:solidFill>
                  <a:srgbClr val="FFFF00"/>
                </a:solidFill>
              </a:rPr>
              <a:t>Advertere</a:t>
            </a:r>
            <a:r>
              <a:rPr lang="en-US" sz="2400" b="1" dirty="0" smtClean="0">
                <a:solidFill>
                  <a:srgbClr val="FFFF00"/>
                </a:solidFill>
              </a:rPr>
              <a:t>”</a:t>
            </a:r>
            <a:r>
              <a:rPr lang="en-US" sz="2400" dirty="0" smtClean="0">
                <a:solidFill>
                  <a:srgbClr val="FFFF00"/>
                </a:solidFill>
              </a:rPr>
              <a:t> </a:t>
            </a:r>
            <a:r>
              <a:rPr lang="en-US" sz="2400" dirty="0" smtClean="0">
                <a:solidFill>
                  <a:schemeClr val="bg1"/>
                </a:solidFill>
              </a:rPr>
              <a:t>which means </a:t>
            </a:r>
            <a:r>
              <a:rPr lang="en-US" sz="2400" b="1" dirty="0" smtClean="0">
                <a:solidFill>
                  <a:srgbClr val="FFFF00"/>
                </a:solidFill>
              </a:rPr>
              <a:t>to turn the mind towards </a:t>
            </a:r>
            <a:r>
              <a:rPr lang="en-US" sz="2400" dirty="0" smtClean="0">
                <a:solidFill>
                  <a:schemeClr val="bg1"/>
                </a:solidFill>
              </a:rPr>
              <a:t>. </a:t>
            </a:r>
          </a:p>
          <a:p>
            <a:r>
              <a:rPr lang="en-US" sz="2400" dirty="0" smtClean="0">
                <a:solidFill>
                  <a:schemeClr val="bg1"/>
                </a:solidFill>
              </a:rPr>
              <a:t>The primary goal of advertising is to attract attention of audience and induce them to purchase advertising products and services.</a:t>
            </a:r>
          </a:p>
          <a:p>
            <a:pPr algn="ctr"/>
            <a:endParaRPr lang="en-US" sz="2400" dirty="0">
              <a:solidFill>
                <a:schemeClr val="bg1"/>
              </a:solidFill>
              <a:latin typeface="Aharoni" pitchFamily="2" charset="-79"/>
              <a:cs typeface="Aharoni" pitchFamily="2" charset="-79"/>
            </a:endParaRPr>
          </a:p>
          <a:p>
            <a:pPr algn="ctr"/>
            <a:endParaRPr lang="en-US" sz="2400" dirty="0" smtClean="0">
              <a:solidFill>
                <a:schemeClr val="bg1"/>
              </a:solidFill>
              <a:latin typeface="Aharoni" pitchFamily="2" charset="-79"/>
              <a:cs typeface="Aharoni" pitchFamily="2" charset="-79"/>
            </a:endParaRPr>
          </a:p>
          <a:p>
            <a:r>
              <a:rPr lang="en-US" sz="2400" dirty="0" smtClean="0">
                <a:solidFill>
                  <a:schemeClr val="bg1"/>
                </a:solidFill>
                <a:latin typeface="Aharoni" pitchFamily="2" charset="-79"/>
                <a:cs typeface="Aharoni" pitchFamily="2" charset="-79"/>
              </a:rPr>
              <a:t>Definition:-</a:t>
            </a:r>
            <a:r>
              <a:rPr lang="en-US" sz="2400" dirty="0" smtClean="0">
                <a:solidFill>
                  <a:srgbClr val="FF0000"/>
                </a:solidFill>
                <a:latin typeface="Aharoni" pitchFamily="2" charset="-79"/>
                <a:cs typeface="Aharoni" pitchFamily="2" charset="-79"/>
              </a:rPr>
              <a:t> </a:t>
            </a:r>
            <a:r>
              <a:rPr lang="en-US" sz="2400" dirty="0" smtClean="0"/>
              <a:t>       </a:t>
            </a:r>
            <a:r>
              <a:rPr lang="en-US" sz="2400" b="1" dirty="0" smtClean="0">
                <a:solidFill>
                  <a:srgbClr val="FFFF00"/>
                </a:solidFill>
              </a:rPr>
              <a:t>Definition AMA defines</a:t>
            </a:r>
            <a:r>
              <a:rPr lang="en-US" sz="2400" dirty="0" smtClean="0">
                <a:solidFill>
                  <a:srgbClr val="FFFF00"/>
                </a:solidFill>
              </a:rPr>
              <a:t> </a:t>
            </a:r>
            <a:r>
              <a:rPr lang="en-US" sz="2400" dirty="0" smtClean="0"/>
              <a:t>(</a:t>
            </a:r>
            <a:r>
              <a:rPr lang="en-US" sz="2400" dirty="0" smtClean="0">
                <a:solidFill>
                  <a:schemeClr val="bg1"/>
                </a:solidFill>
              </a:rPr>
              <a:t>American Marketing </a:t>
            </a:r>
          </a:p>
          <a:p>
            <a:r>
              <a:rPr lang="en-US" sz="2400" dirty="0" smtClean="0">
                <a:solidFill>
                  <a:schemeClr val="bg1"/>
                </a:solidFill>
              </a:rPr>
              <a:t>                                                                             Association)</a:t>
            </a:r>
          </a:p>
          <a:p>
            <a:r>
              <a:rPr lang="en-US" sz="2400" dirty="0" smtClean="0">
                <a:solidFill>
                  <a:schemeClr val="bg1"/>
                </a:solidFill>
              </a:rPr>
              <a:t>                              “Any </a:t>
            </a:r>
            <a:r>
              <a:rPr lang="en-US" sz="2400" b="1" u="sng" dirty="0" smtClean="0">
                <a:solidFill>
                  <a:srgbClr val="FFFF00"/>
                </a:solidFill>
              </a:rPr>
              <a:t>paid form</a:t>
            </a:r>
            <a:r>
              <a:rPr lang="en-US" sz="2400" u="sng" dirty="0" smtClean="0">
                <a:solidFill>
                  <a:srgbClr val="FFFF00"/>
                </a:solidFill>
              </a:rPr>
              <a:t> </a:t>
            </a:r>
            <a:r>
              <a:rPr lang="en-US" sz="2400" dirty="0" smtClean="0">
                <a:solidFill>
                  <a:schemeClr val="bg1"/>
                </a:solidFill>
              </a:rPr>
              <a:t>of</a:t>
            </a:r>
            <a:r>
              <a:rPr lang="en-US" sz="2400" dirty="0" smtClean="0"/>
              <a:t> </a:t>
            </a:r>
            <a:r>
              <a:rPr lang="en-US" sz="2400" b="1" u="sng" dirty="0" smtClean="0">
                <a:solidFill>
                  <a:srgbClr val="FFFF00"/>
                </a:solidFill>
              </a:rPr>
              <a:t>Non personal presentation</a:t>
            </a:r>
            <a:r>
              <a:rPr lang="en-US" sz="2400" dirty="0" smtClean="0">
                <a:solidFill>
                  <a:srgbClr val="FFFF00"/>
                </a:solidFill>
              </a:rPr>
              <a:t>,       </a:t>
            </a:r>
          </a:p>
          <a:p>
            <a:r>
              <a:rPr lang="en-US" sz="2400" dirty="0" smtClean="0"/>
              <a:t>                                </a:t>
            </a:r>
            <a:r>
              <a:rPr lang="en-US" sz="2400" dirty="0" smtClean="0">
                <a:solidFill>
                  <a:schemeClr val="bg1"/>
                </a:solidFill>
              </a:rPr>
              <a:t>Promotion of </a:t>
            </a:r>
            <a:r>
              <a:rPr lang="en-US" sz="2400" b="1" u="sng" dirty="0" smtClean="0">
                <a:solidFill>
                  <a:srgbClr val="FFFF00"/>
                </a:solidFill>
              </a:rPr>
              <a:t>ideas, goods and service</a:t>
            </a:r>
            <a:r>
              <a:rPr lang="en-US" sz="2400" u="sng" dirty="0" smtClean="0">
                <a:solidFill>
                  <a:srgbClr val="FFFF00"/>
                </a:solidFill>
              </a:rPr>
              <a:t> </a:t>
            </a:r>
            <a:r>
              <a:rPr lang="en-US" sz="2400" dirty="0" smtClean="0">
                <a:solidFill>
                  <a:schemeClr val="bg1"/>
                </a:solidFill>
              </a:rPr>
              <a:t>by an </a:t>
            </a:r>
          </a:p>
          <a:p>
            <a:r>
              <a:rPr lang="en-US" sz="2400" b="1" dirty="0" smtClean="0"/>
              <a:t>                                </a:t>
            </a:r>
            <a:r>
              <a:rPr lang="en-US" sz="2400" b="1" u="sng" dirty="0" smtClean="0">
                <a:solidFill>
                  <a:srgbClr val="FFFF00"/>
                </a:solidFill>
              </a:rPr>
              <a:t>indentified sponsor.” </a:t>
            </a:r>
            <a:endParaRPr lang="en-US" sz="2400" u="sng" dirty="0" smtClean="0">
              <a:solidFill>
                <a:srgbClr val="FFFF00"/>
              </a:solidFill>
            </a:endParaRPr>
          </a:p>
          <a:p>
            <a:pPr algn="ctr"/>
            <a:endParaRPr lang="en-US" sz="2400" dirty="0">
              <a:solidFill>
                <a:schemeClr val="bg1"/>
              </a:solidFill>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909935"/>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Q.5 Pro bono advertising ? </a:t>
            </a:r>
            <a:endParaRPr lang="en-US" sz="2400" dirty="0"/>
          </a:p>
        </p:txBody>
      </p:sp>
      <p:pic>
        <p:nvPicPr>
          <p:cNvPr id="1026" name="Picture 2" descr="C:\Users\DELL\Pictures\corona virus.jpg"/>
          <p:cNvPicPr>
            <a:picLocks noChangeAspect="1" noChangeArrowheads="1"/>
          </p:cNvPicPr>
          <p:nvPr/>
        </p:nvPicPr>
        <p:blipFill>
          <a:blip r:embed="rId3"/>
          <a:srcRect/>
          <a:stretch>
            <a:fillRect/>
          </a:stretch>
        </p:blipFill>
        <p:spPr bwMode="auto">
          <a:xfrm>
            <a:off x="304800" y="1676400"/>
            <a:ext cx="4793226" cy="1981200"/>
          </a:xfrm>
          <a:prstGeom prst="rect">
            <a:avLst/>
          </a:prstGeom>
          <a:noFill/>
        </p:spPr>
      </p:pic>
      <p:pic>
        <p:nvPicPr>
          <p:cNvPr id="1027" name="Picture 3" descr="C:\Users\DELL\Pictures\save environmnet.jpg"/>
          <p:cNvPicPr>
            <a:picLocks noChangeAspect="1" noChangeArrowheads="1"/>
          </p:cNvPicPr>
          <p:nvPr/>
        </p:nvPicPr>
        <p:blipFill>
          <a:blip r:embed="rId4"/>
          <a:srcRect/>
          <a:stretch>
            <a:fillRect/>
          </a:stretch>
        </p:blipFill>
        <p:spPr bwMode="auto">
          <a:xfrm>
            <a:off x="5410200" y="1554480"/>
            <a:ext cx="3200400" cy="2407920"/>
          </a:xfrm>
          <a:prstGeom prst="rect">
            <a:avLst/>
          </a:prstGeom>
          <a:noFill/>
        </p:spPr>
      </p:pic>
      <p:pic>
        <p:nvPicPr>
          <p:cNvPr id="1028" name="Picture 4" descr="C:\Users\DELL\Pictures\save water.jpg"/>
          <p:cNvPicPr>
            <a:picLocks noChangeAspect="1" noChangeArrowheads="1"/>
          </p:cNvPicPr>
          <p:nvPr/>
        </p:nvPicPr>
        <p:blipFill>
          <a:blip r:embed="rId5"/>
          <a:srcRect/>
          <a:stretch>
            <a:fillRect/>
          </a:stretch>
        </p:blipFill>
        <p:spPr bwMode="auto">
          <a:xfrm>
            <a:off x="5334000" y="4714875"/>
            <a:ext cx="3400957" cy="1914525"/>
          </a:xfrm>
          <a:prstGeom prst="rect">
            <a:avLst/>
          </a:prstGeom>
          <a:noFill/>
        </p:spPr>
      </p:pic>
      <p:pic>
        <p:nvPicPr>
          <p:cNvPr id="1029" name="Picture 5" descr="C:\Users\DELL\Pictures\plus polio.jpg"/>
          <p:cNvPicPr>
            <a:picLocks noChangeAspect="1" noChangeArrowheads="1"/>
          </p:cNvPicPr>
          <p:nvPr/>
        </p:nvPicPr>
        <p:blipFill>
          <a:blip r:embed="rId6"/>
          <a:srcRect/>
          <a:stretch>
            <a:fillRect/>
          </a:stretch>
        </p:blipFill>
        <p:spPr bwMode="auto">
          <a:xfrm>
            <a:off x="533400" y="4495800"/>
            <a:ext cx="4290646" cy="1981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 calcmode="lin" valueType="num">
                                      <p:cBhvr additive="base">
                                        <p:cTn id="17" dur="500" fill="hold"/>
                                        <p:tgtEl>
                                          <p:spTgt spid="1027"/>
                                        </p:tgtEl>
                                        <p:attrNameLst>
                                          <p:attrName>ppt_x</p:attrName>
                                        </p:attrNameLst>
                                      </p:cBhvr>
                                      <p:tavLst>
                                        <p:tav tm="0">
                                          <p:val>
                                            <p:strVal val="#ppt_x"/>
                                          </p:val>
                                        </p:tav>
                                        <p:tav tm="100000">
                                          <p:val>
                                            <p:strVal val="#ppt_x"/>
                                          </p:val>
                                        </p:tav>
                                      </p:tavLst>
                                    </p:anim>
                                    <p:anim calcmode="lin" valueType="num">
                                      <p:cBhvr additive="base">
                                        <p:cTn id="18" dur="500" fill="hold"/>
                                        <p:tgtEl>
                                          <p:spTgt spid="1027"/>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029"/>
                                        </p:tgtEl>
                                        <p:attrNameLst>
                                          <p:attrName>style.visibility</p:attrName>
                                        </p:attrNameLst>
                                      </p:cBhvr>
                                      <p:to>
                                        <p:strVal val="visible"/>
                                      </p:to>
                                    </p:set>
                                    <p:anim calcmode="lin" valueType="num">
                                      <p:cBhvr additive="base">
                                        <p:cTn id="23" dur="500" fill="hold"/>
                                        <p:tgtEl>
                                          <p:spTgt spid="1029"/>
                                        </p:tgtEl>
                                        <p:attrNameLst>
                                          <p:attrName>ppt_x</p:attrName>
                                        </p:attrNameLst>
                                      </p:cBhvr>
                                      <p:tavLst>
                                        <p:tav tm="0">
                                          <p:val>
                                            <p:strVal val="#ppt_x"/>
                                          </p:val>
                                        </p:tav>
                                        <p:tav tm="100000">
                                          <p:val>
                                            <p:strVal val="#ppt_x"/>
                                          </p:val>
                                        </p:tav>
                                      </p:tavLst>
                                    </p:anim>
                                    <p:anim calcmode="lin" valueType="num">
                                      <p:cBhvr additive="base">
                                        <p:cTn id="24" dur="500" fill="hold"/>
                                        <p:tgtEl>
                                          <p:spTgt spid="102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028"/>
                                        </p:tgtEl>
                                        <p:attrNameLst>
                                          <p:attrName>style.visibility</p:attrName>
                                        </p:attrNameLst>
                                      </p:cBhvr>
                                      <p:to>
                                        <p:strVal val="visible"/>
                                      </p:to>
                                    </p:set>
                                    <p:anim calcmode="lin" valueType="num">
                                      <p:cBhvr additive="base">
                                        <p:cTn id="29" dur="500" fill="hold"/>
                                        <p:tgtEl>
                                          <p:spTgt spid="1028"/>
                                        </p:tgtEl>
                                        <p:attrNameLst>
                                          <p:attrName>ppt_x</p:attrName>
                                        </p:attrNameLst>
                                      </p:cBhvr>
                                      <p:tavLst>
                                        <p:tav tm="0">
                                          <p:val>
                                            <p:strVal val="#ppt_x"/>
                                          </p:val>
                                        </p:tav>
                                        <p:tav tm="100000">
                                          <p:val>
                                            <p:strVal val="#ppt_x"/>
                                          </p:val>
                                        </p:tav>
                                      </p:tavLst>
                                    </p:anim>
                                    <p:anim calcmode="lin" valueType="num">
                                      <p:cBhvr additive="base">
                                        <p:cTn id="30" dur="500" fill="hold"/>
                                        <p:tgtEl>
                                          <p:spTgt spid="10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0"/>
            <a:ext cx="9144000" cy="6856884"/>
          </a:xfrm>
        </p:spPr>
      </p:pic>
      <p:sp>
        <p:nvSpPr>
          <p:cNvPr id="3" name="TextBox 2"/>
          <p:cNvSpPr txBox="1"/>
          <p:nvPr/>
        </p:nvSpPr>
        <p:spPr>
          <a:xfrm>
            <a:off x="457200" y="986135"/>
            <a:ext cx="8458200" cy="4616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Q.5 Pro bono advertising ? </a:t>
            </a:r>
            <a:endParaRPr lang="en-US" sz="2400" dirty="0"/>
          </a:p>
        </p:txBody>
      </p:sp>
      <p:sp>
        <p:nvSpPr>
          <p:cNvPr id="15361" name="Rectangle 1"/>
          <p:cNvSpPr>
            <a:spLocks noChangeArrowheads="1"/>
          </p:cNvSpPr>
          <p:nvPr/>
        </p:nvSpPr>
        <p:spPr bwMode="auto">
          <a:xfrm>
            <a:off x="457200" y="2187476"/>
            <a:ext cx="7391400" cy="2308324"/>
          </a:xfrm>
          <a:prstGeom prst="rect">
            <a:avLst/>
          </a:prstGeom>
          <a:ln>
            <a:headEnd/>
            <a:tailEnd/>
          </a:ln>
        </p:spPr>
        <p:style>
          <a:lnRef idx="3">
            <a:schemeClr val="lt1"/>
          </a:lnRef>
          <a:fillRef idx="1">
            <a:schemeClr val="accent3"/>
          </a:fillRef>
          <a:effectRef idx="1">
            <a:schemeClr val="accent3"/>
          </a:effectRef>
          <a:fontRef idx="minor">
            <a:schemeClr val="lt1"/>
          </a:fontRef>
        </p:style>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Adobe Garamond Pro Bold" pitchFamily="18" charset="0"/>
                <a:ea typeface="Calibri" pitchFamily="34" charset="0"/>
                <a:cs typeface="Times New Roman" pitchFamily="18" charset="0"/>
              </a:rPr>
              <a:t>Meaning:- </a:t>
            </a:r>
            <a:endParaRPr kumimoji="0" lang="en-US" sz="2400" b="0" i="0" u="none" strike="noStrike" cap="none" normalizeH="0" baseline="0" dirty="0" smtClean="0">
              <a:ln>
                <a:noFill/>
              </a:ln>
              <a:solidFill>
                <a:schemeClr val="tx1"/>
              </a:solidFill>
              <a:effectLst/>
              <a:latin typeface="Adobe Garamond Pro Bold" pitchFamily="18" charset="0"/>
              <a:cs typeface="Arial" pitchFamily="34" charset="0"/>
            </a:endParaRPr>
          </a:p>
          <a:p>
            <a:r>
              <a:rPr lang="en-US" sz="2400" b="1" dirty="0" smtClean="0"/>
              <a:t>It is also called as Social advertising/ Public services advertising.</a:t>
            </a:r>
            <a:endParaRPr lang="en-US" sz="2400" dirty="0" smtClean="0"/>
          </a:p>
          <a:p>
            <a:r>
              <a:rPr lang="en-US" sz="2400" b="1" dirty="0" smtClean="0"/>
              <a:t>It is derived word from Latin Phrase – Pro bono </a:t>
            </a:r>
            <a:r>
              <a:rPr lang="en-US" sz="2400" b="1" dirty="0" err="1" smtClean="0"/>
              <a:t>publico</a:t>
            </a:r>
            <a:r>
              <a:rPr lang="en-US" sz="2400" b="1" dirty="0" smtClean="0"/>
              <a:t> –Which means “for the good of public”</a:t>
            </a:r>
            <a:endParaRPr lang="en-US" sz="2400" dirty="0" smtClean="0"/>
          </a:p>
          <a:p>
            <a:pPr marL="0" marR="0" lvl="0" indent="0" algn="just"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bg1"/>
              </a:solidFill>
              <a:effectLst/>
              <a:latin typeface="Adobe Garamond Pro Bold" pitchFamily="18" charset="0"/>
              <a:cs typeface="Arial" pitchFamily="34" charset="0"/>
            </a:endParaRPr>
          </a:p>
        </p:txBody>
      </p:sp>
      <p:sp>
        <p:nvSpPr>
          <p:cNvPr id="5" name="TextBox 4"/>
          <p:cNvSpPr txBox="1"/>
          <p:nvPr/>
        </p:nvSpPr>
        <p:spPr>
          <a:xfrm>
            <a:off x="838200" y="4690408"/>
            <a:ext cx="7543800" cy="1938992"/>
          </a:xfrm>
          <a:prstGeom prst="rect">
            <a:avLst/>
          </a:prstGeom>
          <a:solidFill>
            <a:schemeClr val="accent2"/>
          </a:solidFill>
        </p:spPr>
        <p:txBody>
          <a:bodyPr wrap="square" rtlCol="0">
            <a:spAutoFit/>
          </a:bodyPr>
          <a:lstStyle/>
          <a:p>
            <a:r>
              <a:rPr lang="en-US" sz="2400" b="1" dirty="0" smtClean="0">
                <a:solidFill>
                  <a:schemeClr val="bg1"/>
                </a:solidFill>
                <a:latin typeface="Aharoni" pitchFamily="2" charset="-79"/>
                <a:cs typeface="Aharoni" pitchFamily="2" charset="-79"/>
              </a:rPr>
              <a:t>Social advertising is also referred to as Public Service Advertising.</a:t>
            </a:r>
          </a:p>
          <a:p>
            <a:r>
              <a:rPr lang="en-US" sz="2400" b="1" dirty="0" smtClean="0">
                <a:solidFill>
                  <a:schemeClr val="bg1"/>
                </a:solidFill>
                <a:latin typeface="Aharoni" pitchFamily="2" charset="-79"/>
                <a:cs typeface="Aharoni" pitchFamily="2" charset="-79"/>
              </a:rPr>
              <a:t> Any advertising done for the social welfare of the society can be considered as social advertising.</a:t>
            </a:r>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3"/>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15361"/>
                                        </p:tgtEl>
                                        <p:attrNameLst>
                                          <p:attrName>style.visibility</p:attrName>
                                        </p:attrNameLst>
                                      </p:cBhvr>
                                      <p:to>
                                        <p:strVal val="visible"/>
                                      </p:to>
                                    </p:set>
                                    <p:anim calcmode="lin" valueType="num">
                                      <p:cBhvr additive="base">
                                        <p:cTn id="11" dur="500" fill="hold"/>
                                        <p:tgtEl>
                                          <p:spTgt spid="15361"/>
                                        </p:tgtEl>
                                        <p:attrNameLst>
                                          <p:attrName>ppt_x</p:attrName>
                                        </p:attrNameLst>
                                      </p:cBhvr>
                                      <p:tavLst>
                                        <p:tav tm="0">
                                          <p:val>
                                            <p:strVal val="#ppt_x"/>
                                          </p:val>
                                        </p:tav>
                                        <p:tav tm="100000">
                                          <p:val>
                                            <p:strVal val="#ppt_x"/>
                                          </p:val>
                                        </p:tav>
                                      </p:tavLst>
                                    </p:anim>
                                    <p:anim calcmode="lin" valueType="num">
                                      <p:cBhvr additive="base">
                                        <p:cTn id="12" dur="500" fill="hold"/>
                                        <p:tgtEl>
                                          <p:spTgt spid="1536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361" grpId="0" animBg="1"/>
      <p:bldP spid="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926068"/>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smtClean="0">
                <a:latin typeface="Aharoni" pitchFamily="2" charset="-79"/>
                <a:cs typeface="Aharoni" pitchFamily="2" charset="-79"/>
              </a:rPr>
              <a:t>Aspect of pro bono advertising </a:t>
            </a:r>
          </a:p>
        </p:txBody>
      </p:sp>
      <p:sp>
        <p:nvSpPr>
          <p:cNvPr id="7" name="TextBox 6"/>
          <p:cNvSpPr txBox="1"/>
          <p:nvPr/>
        </p:nvSpPr>
        <p:spPr>
          <a:xfrm>
            <a:off x="2133600" y="1836003"/>
            <a:ext cx="5257800" cy="8309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en-US" sz="2400" b="1" dirty="0" smtClean="0"/>
              <a:t>Way to remember --- P</a:t>
            </a:r>
            <a:r>
              <a:rPr lang="en-US" sz="2400" b="1" baseline="30000" dirty="0" smtClean="0"/>
              <a:t>2</a:t>
            </a:r>
            <a:r>
              <a:rPr lang="en-US" sz="2400" b="1" dirty="0" smtClean="0"/>
              <a:t> AT</a:t>
            </a:r>
            <a:r>
              <a:rPr lang="en-US" sz="2400" b="1" baseline="30000" dirty="0" smtClean="0"/>
              <a:t>2</a:t>
            </a:r>
            <a:r>
              <a:rPr lang="en-US" sz="2400" b="1" dirty="0" smtClean="0"/>
              <a:t> S… </a:t>
            </a:r>
            <a:r>
              <a:rPr lang="en-US" sz="2400" b="1" dirty="0" err="1" smtClean="0"/>
              <a:t>Amitabha</a:t>
            </a:r>
            <a:r>
              <a:rPr lang="en-US" sz="2400" b="1" dirty="0" smtClean="0"/>
              <a:t> </a:t>
            </a:r>
            <a:r>
              <a:rPr lang="en-US" sz="2400" b="1" dirty="0" err="1" smtClean="0"/>
              <a:t>Bacchan</a:t>
            </a:r>
            <a:r>
              <a:rPr lang="en-US" sz="2400" b="1" dirty="0" smtClean="0"/>
              <a:t> on TV </a:t>
            </a:r>
            <a:endParaRPr lang="en-US" sz="2400" dirty="0"/>
          </a:p>
        </p:txBody>
      </p:sp>
      <p:sp>
        <p:nvSpPr>
          <p:cNvPr id="17409" name="Rectangle 1"/>
          <p:cNvSpPr>
            <a:spLocks noChangeArrowheads="1"/>
          </p:cNvSpPr>
          <p:nvPr/>
        </p:nvSpPr>
        <p:spPr bwMode="auto">
          <a:xfrm>
            <a:off x="762000" y="3060680"/>
            <a:ext cx="7391400" cy="3416320"/>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Personalities :- bollywood actors or actresses</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Purpose :-   Public welfare</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Area coverage:- mass or selected</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Target Audience :- pulse polio- 5 years children , Blood donation </a:t>
            </a:r>
            <a:r>
              <a:rPr kumimoji="0" lang="en-US" sz="2400" b="1" i="0" u="none" strike="noStrike" cap="none" normalizeH="0" baseline="0" dirty="0" smtClean="0">
                <a:ln>
                  <a:noFill/>
                </a:ln>
                <a:solidFill>
                  <a:schemeClr val="bg1"/>
                </a:solidFill>
                <a:effectLst/>
                <a:latin typeface="Calibri"/>
                <a:ea typeface="Calibri" pitchFamily="34" charset="0"/>
                <a:cs typeface="Times New Roman" pitchFamily="18" charset="0"/>
              </a:rPr>
              <a:t>–</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18 years </a:t>
            </a:r>
            <a:r>
              <a:rPr kumimoji="0" lang="en-US"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old,weight</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r>
              <a:rPr kumimoji="0" lang="en-US" sz="2400" b="1" i="0" u="none" strike="noStrike" cap="none" normalizeH="0" baseline="0" dirty="0" err="1" smtClean="0">
                <a:ln>
                  <a:noFill/>
                </a:ln>
                <a:solidFill>
                  <a:schemeClr val="bg1"/>
                </a:solidFill>
                <a:effectLst/>
                <a:latin typeface="Times New Roman" pitchFamily="18" charset="0"/>
                <a:ea typeface="Calibri" pitchFamily="34" charset="0"/>
                <a:cs typeface="Times New Roman" pitchFamily="18" charset="0"/>
              </a:rPr>
              <a:t>hemogolbin</a:t>
            </a: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Type of copy:- hard sell copy-</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Sponsors of social advertising- Any one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Example :- Pulse polio campaign</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Media used:- TV. Newspaper, Radio, poster, etc.</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6" presetClass="emph" presetSubtype="0" fill="hold" grpId="0" nodeType="clickEffect">
                                  <p:stCondLst>
                                    <p:cond delay="0"/>
                                  </p:stCondLst>
                                  <p:childTnLst>
                                    <p:animScale>
                                      <p:cBhvr>
                                        <p:cTn id="11" dur="2000" fill="hold"/>
                                        <p:tgtEl>
                                          <p:spTgt spid="7"/>
                                        </p:tgtEl>
                                      </p:cBhvr>
                                      <p:by x="150000" y="150000"/>
                                    </p:animScale>
                                  </p:childTnLst>
                                </p:cTn>
                              </p:par>
                            </p:childTnLst>
                          </p:cTn>
                        </p:par>
                      </p:childTnLst>
                    </p:cTn>
                  </p:par>
                  <p:par>
                    <p:cTn id="12" fill="hold">
                      <p:stCondLst>
                        <p:cond delay="indefinite"/>
                      </p:stCondLst>
                      <p:childTnLst>
                        <p:par>
                          <p:cTn id="13" fill="hold">
                            <p:stCondLst>
                              <p:cond delay="0"/>
                            </p:stCondLst>
                            <p:childTnLst>
                              <p:par>
                                <p:cTn id="14" presetID="2" presetClass="entr" presetSubtype="4" fill="hold" grpId="0" nodeType="clickEffect">
                                  <p:stCondLst>
                                    <p:cond delay="0"/>
                                  </p:stCondLst>
                                  <p:childTnLst>
                                    <p:set>
                                      <p:cBhvr>
                                        <p:cTn id="15" dur="1" fill="hold">
                                          <p:stCondLst>
                                            <p:cond delay="0"/>
                                          </p:stCondLst>
                                        </p:cTn>
                                        <p:tgtEl>
                                          <p:spTgt spid="17409"/>
                                        </p:tgtEl>
                                        <p:attrNameLst>
                                          <p:attrName>style.visibility</p:attrName>
                                        </p:attrNameLst>
                                      </p:cBhvr>
                                      <p:to>
                                        <p:strVal val="visible"/>
                                      </p:to>
                                    </p:set>
                                    <p:anim calcmode="lin" valueType="num">
                                      <p:cBhvr additive="base">
                                        <p:cTn id="16" dur="500" fill="hold"/>
                                        <p:tgtEl>
                                          <p:spTgt spid="17409"/>
                                        </p:tgtEl>
                                        <p:attrNameLst>
                                          <p:attrName>ppt_x</p:attrName>
                                        </p:attrNameLst>
                                      </p:cBhvr>
                                      <p:tavLst>
                                        <p:tav tm="0">
                                          <p:val>
                                            <p:strVal val="#ppt_x"/>
                                          </p:val>
                                        </p:tav>
                                        <p:tav tm="100000">
                                          <p:val>
                                            <p:strVal val="#ppt_x"/>
                                          </p:val>
                                        </p:tav>
                                      </p:tavLst>
                                    </p:anim>
                                    <p:anim calcmode="lin" valueType="num">
                                      <p:cBhvr additive="base">
                                        <p:cTn id="17"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740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6" name="TextBox 5"/>
          <p:cNvSpPr txBox="1"/>
          <p:nvPr/>
        </p:nvSpPr>
        <p:spPr>
          <a:xfrm>
            <a:off x="1295400" y="304800"/>
            <a:ext cx="6934200" cy="369332"/>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dirty="0" smtClean="0">
                <a:latin typeface="Aharoni" pitchFamily="2" charset="-79"/>
                <a:cs typeface="Aharoni" pitchFamily="2" charset="-79"/>
              </a:rPr>
              <a:t>Aspect of pro bono advertising </a:t>
            </a:r>
          </a:p>
        </p:txBody>
      </p:sp>
      <p:graphicFrame>
        <p:nvGraphicFramePr>
          <p:cNvPr id="10" name="Diagram 9"/>
          <p:cNvGraphicFramePr/>
          <p:nvPr/>
        </p:nvGraphicFramePr>
        <p:xfrm>
          <a:off x="533400" y="1143000"/>
          <a:ext cx="8153400" cy="5486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heckerboard(across)">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Graphic spid="10"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1748135"/>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1.Personalities :- bollywood actors or actresses</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TextBox 3"/>
          <p:cNvSpPr txBox="1"/>
          <p:nvPr/>
        </p:nvSpPr>
        <p:spPr>
          <a:xfrm>
            <a:off x="914400" y="2808744"/>
            <a:ext cx="7315200" cy="267765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sz="2400" dirty="0" smtClean="0">
                <a:latin typeface="Aharoni" pitchFamily="2" charset="-79"/>
                <a:cs typeface="Aharoni" pitchFamily="2" charset="-79"/>
              </a:rPr>
              <a:t>The advertisers may use personalities or celebrities to create a better impact on the audience. For instance, the Govt. of India selected Mr. </a:t>
            </a:r>
            <a:r>
              <a:rPr lang="en-US" sz="2400" dirty="0" err="1" smtClean="0">
                <a:latin typeface="Aharoni" pitchFamily="2" charset="-79"/>
                <a:cs typeface="Aharoni" pitchFamily="2" charset="-79"/>
              </a:rPr>
              <a:t>Amitabh</a:t>
            </a:r>
            <a:r>
              <a:rPr lang="en-US" sz="2400" dirty="0" smtClean="0">
                <a:latin typeface="Aharoni" pitchFamily="2" charset="-79"/>
                <a:cs typeface="Aharoni" pitchFamily="2" charset="-79"/>
              </a:rPr>
              <a:t> </a:t>
            </a:r>
            <a:r>
              <a:rPr lang="en-US" sz="2400" dirty="0" err="1" smtClean="0">
                <a:latin typeface="Aharoni" pitchFamily="2" charset="-79"/>
                <a:cs typeface="Aharoni" pitchFamily="2" charset="-79"/>
              </a:rPr>
              <a:t>Bachchan</a:t>
            </a:r>
            <a:r>
              <a:rPr lang="en-US" sz="2400" dirty="0" smtClean="0">
                <a:latin typeface="Aharoni" pitchFamily="2" charset="-79"/>
                <a:cs typeface="Aharoni" pitchFamily="2" charset="-79"/>
              </a:rPr>
              <a:t> for the ‘Pulse Polio Campaign?</a:t>
            </a:r>
          </a:p>
          <a:p>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728008"/>
            <a:ext cx="7391400" cy="1938992"/>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2Purpose :-   Public welfare</a:t>
            </a:r>
          </a:p>
          <a:p>
            <a:pPr marL="0" marR="0" lvl="0" indent="0" algn="l" defTabSz="914400" rtl="0" eaLnBrk="1" fontAlgn="base" latinLnBrk="0" hangingPunct="1">
              <a:lnSpc>
                <a:spcPct val="100000"/>
              </a:lnSpc>
              <a:spcBef>
                <a:spcPct val="0"/>
              </a:spcBef>
              <a:spcAft>
                <a:spcPct val="0"/>
              </a:spcAft>
              <a:buClrTx/>
              <a:buSzTx/>
              <a:buFontTx/>
              <a:buChar char="•"/>
              <a:tabLst/>
            </a:pPr>
            <a:r>
              <a:rPr lang="en-US" sz="2400" b="1" dirty="0" smtClean="0">
                <a:solidFill>
                  <a:schemeClr val="bg1"/>
                </a:solidFill>
                <a:latin typeface="Times New Roman" pitchFamily="18" charset="0"/>
                <a:cs typeface="Times New Roman" pitchFamily="18" charset="0"/>
              </a:rPr>
              <a:t>To create awareness about social issue </a:t>
            </a:r>
          </a:p>
          <a:p>
            <a:pPr lvl="0" fontAlgn="base">
              <a:spcBef>
                <a:spcPct val="0"/>
              </a:spcBef>
              <a:spcAft>
                <a:spcPct val="0"/>
              </a:spcAft>
              <a:buFontTx/>
              <a:buChar char="•"/>
            </a:pPr>
            <a:r>
              <a:rPr lang="en-US" sz="2400" b="1" dirty="0" smtClean="0">
                <a:solidFill>
                  <a:schemeClr val="bg1"/>
                </a:solidFill>
                <a:latin typeface="Aharoni" pitchFamily="2" charset="-79"/>
                <a:cs typeface="Aharoni" pitchFamily="2" charset="-79"/>
              </a:rPr>
              <a:t>social welfare of the society can be considered as social advertising.</a:t>
            </a:r>
            <a:r>
              <a:rPr lang="en-US" sz="2400" b="1" dirty="0" smtClean="0">
                <a:solidFill>
                  <a:schemeClr val="bg1"/>
                </a:solidFill>
                <a:latin typeface="Times New Roman" pitchFamily="18" charset="0"/>
                <a:cs typeface="Times New Roman" pitchFamily="18" charset="0"/>
              </a:rPr>
              <a:t> </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Rectangle 1"/>
          <p:cNvSpPr>
            <a:spLocks noChangeArrowheads="1"/>
          </p:cNvSpPr>
          <p:nvPr/>
        </p:nvSpPr>
        <p:spPr bwMode="auto">
          <a:xfrm>
            <a:off x="1066800" y="3136880"/>
            <a:ext cx="7391400" cy="3416320"/>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Use Mask, Hand wash,</a:t>
            </a:r>
            <a:r>
              <a:rPr kumimoji="0" lang="en-US"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6 feet distance </a:t>
            </a:r>
            <a:endPar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Puls</a:t>
            </a:r>
            <a:r>
              <a:rPr lang="en-US" sz="2400" b="1" baseline="0" dirty="0" smtClean="0">
                <a:solidFill>
                  <a:schemeClr val="bg1"/>
                </a:solidFill>
                <a:latin typeface="Times New Roman" pitchFamily="18" charset="0"/>
                <a:ea typeface="Calibri" pitchFamily="34" charset="0"/>
                <a:cs typeface="Times New Roman" pitchFamily="18" charset="0"/>
              </a:rPr>
              <a:t>e</a:t>
            </a:r>
            <a:r>
              <a:rPr lang="en-US" sz="2400" b="1" dirty="0" smtClean="0">
                <a:solidFill>
                  <a:schemeClr val="bg1"/>
                </a:solidFill>
                <a:latin typeface="Times New Roman" pitchFamily="18" charset="0"/>
                <a:ea typeface="Calibri" pitchFamily="34" charset="0"/>
                <a:cs typeface="Times New Roman" pitchFamily="18" charset="0"/>
              </a:rPr>
              <a:t> Polio</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Save</a:t>
            </a:r>
            <a:r>
              <a:rPr kumimoji="0" lang="en-US"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Water</a:t>
            </a:r>
          </a:p>
          <a:p>
            <a:pPr marL="0" marR="0" lvl="0" indent="0" algn="l" defTabSz="914400" rtl="0" eaLnBrk="1" fontAlgn="base" latinLnBrk="0" hangingPunct="1">
              <a:lnSpc>
                <a:spcPct val="100000"/>
              </a:lnSpc>
              <a:spcBef>
                <a:spcPct val="0"/>
              </a:spcBef>
              <a:spcAft>
                <a:spcPct val="0"/>
              </a:spcAft>
              <a:buClrTx/>
              <a:buSzTx/>
              <a:buFontTx/>
              <a:buChar char="•"/>
              <a:tabLst/>
            </a:pPr>
            <a:r>
              <a:rPr lang="en-US" sz="2400" b="1" dirty="0" smtClean="0">
                <a:solidFill>
                  <a:schemeClr val="bg1"/>
                </a:solidFill>
                <a:latin typeface="Times New Roman" pitchFamily="18" charset="0"/>
                <a:ea typeface="Calibri" pitchFamily="34" charset="0"/>
                <a:cs typeface="Times New Roman" pitchFamily="18" charset="0"/>
              </a:rPr>
              <a:t> Save Girl Child</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Save</a:t>
            </a:r>
            <a:r>
              <a:rPr kumimoji="0" lang="en-US"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 Electricity</a:t>
            </a:r>
          </a:p>
          <a:p>
            <a:pPr marL="0" marR="0" lvl="0" indent="0" algn="l" defTabSz="914400" rtl="0" eaLnBrk="1" fontAlgn="base" latinLnBrk="0" hangingPunct="1">
              <a:lnSpc>
                <a:spcPct val="100000"/>
              </a:lnSpc>
              <a:spcBef>
                <a:spcPct val="0"/>
              </a:spcBef>
              <a:spcAft>
                <a:spcPct val="0"/>
              </a:spcAft>
              <a:buClrTx/>
              <a:buSzTx/>
              <a:buFontTx/>
              <a:buChar char="•"/>
              <a:tabLst/>
            </a:pPr>
            <a:r>
              <a:rPr lang="en-US" sz="2400" b="1" dirty="0" smtClean="0">
                <a:solidFill>
                  <a:schemeClr val="bg1"/>
                </a:solidFill>
                <a:latin typeface="Times New Roman" pitchFamily="18" charset="0"/>
                <a:ea typeface="Calibri" pitchFamily="34" charset="0"/>
                <a:cs typeface="Times New Roman" pitchFamily="18" charset="0"/>
              </a:rPr>
              <a:t>Do not use plastic</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rPr>
              <a:t>Use of Helmet</a:t>
            </a:r>
          </a:p>
          <a:p>
            <a:pPr marL="0" marR="0" lvl="0" indent="0" algn="l" defTabSz="914400" rtl="0" eaLnBrk="1" fontAlgn="base" latinLnBrk="0" hangingPunct="1">
              <a:lnSpc>
                <a:spcPct val="100000"/>
              </a:lnSpc>
              <a:spcBef>
                <a:spcPct val="0"/>
              </a:spcBef>
              <a:spcAft>
                <a:spcPct val="0"/>
              </a:spcAft>
              <a:buClrTx/>
              <a:buSzTx/>
              <a:buFontTx/>
              <a:buChar char="•"/>
              <a:tabLst/>
            </a:pPr>
            <a:endParaRPr kumimoji="0" lang="en-US" sz="2400" b="1" i="0" u="none" strike="noStrike" cap="none" normalizeH="0" dirty="0" smtClean="0">
              <a:ln>
                <a:noFill/>
              </a:ln>
              <a:solidFill>
                <a:schemeClr val="bg1"/>
              </a:solidFill>
              <a:effectLst/>
              <a:latin typeface="Times New Roman" pitchFamily="18" charset="0"/>
              <a:ea typeface="Calibri" pitchFamily="34"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Powerpoint-Backgrounds-9.jpg"/>
          <p:cNvPicPr>
            <a:picLocks noGrp="1" noChangeAspect="1"/>
          </p:cNvPicPr>
          <p:nvPr>
            <p:ph sz="half" idx="4294967295"/>
          </p:nvPr>
        </p:nvPicPr>
        <p:blipFill>
          <a:blip r:embed="rId2"/>
          <a:stretch>
            <a:fillRect/>
          </a:stretch>
        </p:blipFill>
        <p:spPr>
          <a:xfrm>
            <a:off x="0" y="1"/>
            <a:ext cx="9144000" cy="6856885"/>
          </a:xfrm>
        </p:spPr>
      </p:pic>
      <p:sp>
        <p:nvSpPr>
          <p:cNvPr id="17409" name="Rectangle 1"/>
          <p:cNvSpPr>
            <a:spLocks noChangeArrowheads="1"/>
          </p:cNvSpPr>
          <p:nvPr/>
        </p:nvSpPr>
        <p:spPr bwMode="auto">
          <a:xfrm>
            <a:off x="838200" y="1214735"/>
            <a:ext cx="7391400" cy="461665"/>
          </a:xfrm>
          <a:prstGeom prst="rect">
            <a:avLst/>
          </a:prstGeom>
          <a:solidFill>
            <a:schemeClr val="accent2"/>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bg1"/>
                </a:solidFill>
                <a:effectLst/>
                <a:latin typeface="Times New Roman" pitchFamily="18" charset="0"/>
                <a:ea typeface="Calibri" pitchFamily="34" charset="0"/>
                <a:cs typeface="Times New Roman" pitchFamily="18" charset="0"/>
              </a:rPr>
              <a:t>3.Area coverage:- mass or selected</a:t>
            </a:r>
            <a:endParaRPr kumimoji="0" lang="en-US" sz="2400" b="0" i="0" u="none" strike="noStrike" cap="none" normalizeH="0" baseline="0" dirty="0" smtClean="0">
              <a:ln>
                <a:noFill/>
              </a:ln>
              <a:solidFill>
                <a:schemeClr val="bg1"/>
              </a:solidFill>
              <a:effectLst/>
              <a:latin typeface="Arial" pitchFamily="34" charset="0"/>
              <a:cs typeface="Arial" pitchFamily="34" charset="0"/>
            </a:endParaRPr>
          </a:p>
        </p:txBody>
      </p:sp>
      <p:sp>
        <p:nvSpPr>
          <p:cNvPr id="4" name="TextBox 3"/>
          <p:cNvSpPr txBox="1"/>
          <p:nvPr/>
        </p:nvSpPr>
        <p:spPr>
          <a:xfrm>
            <a:off x="1371600" y="2615148"/>
            <a:ext cx="7467600" cy="3785652"/>
          </a:xfrm>
          <a:prstGeom prst="rect">
            <a:avLst/>
          </a:prstGeom>
          <a:solidFill>
            <a:schemeClr val="accent2"/>
          </a:solidFill>
        </p:spPr>
        <p:style>
          <a:lnRef idx="2">
            <a:schemeClr val="accent3">
              <a:shade val="50000"/>
            </a:schemeClr>
          </a:lnRef>
          <a:fillRef idx="1">
            <a:schemeClr val="accent3"/>
          </a:fillRef>
          <a:effectRef idx="0">
            <a:schemeClr val="accent3"/>
          </a:effectRef>
          <a:fontRef idx="minor">
            <a:schemeClr val="lt1"/>
          </a:fontRef>
        </p:style>
        <p:txBody>
          <a:bodyPr wrap="square" rtlCol="0">
            <a:spAutoFit/>
          </a:bodyPr>
          <a:lstStyle/>
          <a:p>
            <a:r>
              <a:rPr lang="en-US" sz="2400" dirty="0" smtClean="0">
                <a:latin typeface="Aharoni" pitchFamily="2" charset="-79"/>
                <a:cs typeface="Aharoni" pitchFamily="2" charset="-79"/>
              </a:rPr>
              <a:t>The pro bono advertising can be done throughout the nation. It can be also done in a particular region or area, depending on the nature of the campaign. Target Audience: The pro bono campaigns are targeted to the masses. The social advertising campaigns can be targeted to all members of the society belonging to different age groups, gender, income, occupation, cultures, etc.</a:t>
            </a:r>
          </a:p>
          <a:p>
            <a:r>
              <a:rPr lang="en-US" sz="2400" dirty="0" smtClean="0">
                <a:latin typeface="Aharoni" pitchFamily="2" charset="-79"/>
                <a:cs typeface="Aharoni" pitchFamily="2" charset="-79"/>
              </a:rPr>
              <a:t/>
            </a:r>
            <a:br>
              <a:rPr lang="en-US" sz="2400" dirty="0" smtClean="0">
                <a:latin typeface="Aharoni" pitchFamily="2" charset="-79"/>
                <a:cs typeface="Aharoni" pitchFamily="2" charset="-79"/>
              </a:rPr>
            </a:br>
            <a:endParaRPr lang="en-US" sz="2400" dirty="0">
              <a:latin typeface="Aharoni" pitchFamily="2" charset="-79"/>
              <a:cs typeface="Aharoni" pitchFamily="2" charset="-79"/>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409"/>
                                        </p:tgtEl>
                                        <p:attrNameLst>
                                          <p:attrName>style.visibility</p:attrName>
                                        </p:attrNameLst>
                                      </p:cBhvr>
                                      <p:to>
                                        <p:strVal val="visible"/>
                                      </p:to>
                                    </p:set>
                                    <p:anim calcmode="lin" valueType="num">
                                      <p:cBhvr additive="base">
                                        <p:cTn id="7" dur="500" fill="hold"/>
                                        <p:tgtEl>
                                          <p:spTgt spid="17409"/>
                                        </p:tgtEl>
                                        <p:attrNameLst>
                                          <p:attrName>ppt_x</p:attrName>
                                        </p:attrNameLst>
                                      </p:cBhvr>
                                      <p:tavLst>
                                        <p:tav tm="0">
                                          <p:val>
                                            <p:strVal val="#ppt_x"/>
                                          </p:val>
                                        </p:tav>
                                        <p:tav tm="100000">
                                          <p:val>
                                            <p:strVal val="#ppt_x"/>
                                          </p:val>
                                        </p:tav>
                                      </p:tavLst>
                                    </p:anim>
                                    <p:anim calcmode="lin" valueType="num">
                                      <p:cBhvr additive="base">
                                        <p:cTn id="8" dur="500" fill="hold"/>
                                        <p:tgtEl>
                                          <p:spTgt spid="1740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09" grpId="0" animBg="1"/>
      <p:bldP spid="4"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954</TotalTime>
  <Words>737</Words>
  <Application>Microsoft Office PowerPoint</Application>
  <PresentationFormat>On-screen Show (4:3)</PresentationFormat>
  <Paragraphs>92</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97</cp:revision>
  <dcterms:created xsi:type="dcterms:W3CDTF">2020-06-02T07:05:21Z</dcterms:created>
  <dcterms:modified xsi:type="dcterms:W3CDTF">2021-09-08T04:22:01Z</dcterms:modified>
</cp:coreProperties>
</file>